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7" r:id="rId9"/>
    <p:sldId id="298" r:id="rId10"/>
    <p:sldId id="297" r:id="rId11"/>
    <p:sldId id="299" r:id="rId12"/>
    <p:sldId id="276" r:id="rId13"/>
    <p:sldId id="261" r:id="rId14"/>
    <p:sldId id="263" r:id="rId15"/>
    <p:sldId id="279" r:id="rId16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18"/>
    </p:embeddedFont>
    <p:embeddedFont>
      <p:font typeface="Source Code Pro" panose="020B0604020202020204" charset="0"/>
      <p:regular r:id="rId19"/>
      <p:bold r:id="rId20"/>
      <p:italic r:id="rId21"/>
      <p:boldItalic r:id="rId22"/>
    </p:embeddedFont>
    <p:embeddedFont>
      <p:font typeface="Source Code Pro Light" panose="020B0604020202020204" charset="0"/>
      <p:regular r:id="rId23"/>
      <p:bold r:id="rId24"/>
      <p:italic r:id="rId25"/>
      <p:boldItalic r:id="rId26"/>
    </p:embeddedFont>
    <p:embeddedFont>
      <p:font typeface="Teko" panose="020B0604020202020204" charset="0"/>
      <p:regular r:id="rId27"/>
      <p:bold r:id="rId28"/>
    </p:embeddedFont>
    <p:embeddedFont>
      <p:font typeface="Teko Light" panose="020B0604020202020204" charset="0"/>
      <p:regular r:id="rId29"/>
      <p:bold r:id="rId30"/>
    </p:embeddedFont>
    <p:embeddedFont>
      <p:font typeface="Teko Medium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0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4" y="1170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998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77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564156046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564156046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cc3b636c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cc3b636c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47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2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3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61" r:id="rId10"/>
    <p:sldLayoutId id="2147483662" r:id="rId11"/>
    <p:sldLayoutId id="2147483665" r:id="rId12"/>
    <p:sldLayoutId id="214748366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3"/>
          <p:cNvGrpSpPr/>
          <p:nvPr/>
        </p:nvGrpSpPr>
        <p:grpSpPr>
          <a:xfrm>
            <a:off x="4006768" y="313155"/>
            <a:ext cx="5137232" cy="4800295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3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3F3F3"/>
                </a:solidFill>
              </a:rPr>
              <a:t>Chào</a:t>
            </a:r>
            <a:r>
              <a:rPr lang="en-US" sz="1800" dirty="0">
                <a:solidFill>
                  <a:srgbClr val="F3F3F3"/>
                </a:solidFill>
              </a:rPr>
              <a:t> </a:t>
            </a:r>
            <a:r>
              <a:rPr lang="en-US" sz="1800" dirty="0" err="1">
                <a:solidFill>
                  <a:srgbClr val="F3F3F3"/>
                </a:solidFill>
              </a:rPr>
              <a:t>mừng</a:t>
            </a:r>
            <a:r>
              <a:rPr lang="en-US" sz="1800" dirty="0">
                <a:solidFill>
                  <a:srgbClr val="F3F3F3"/>
                </a:solidFill>
              </a:rPr>
              <a:t> </a:t>
            </a:r>
            <a:r>
              <a:rPr lang="en-US" sz="1800" dirty="0" err="1">
                <a:solidFill>
                  <a:srgbClr val="F3F3F3"/>
                </a:solidFill>
              </a:rPr>
              <a:t>mọi</a:t>
            </a:r>
            <a:r>
              <a:rPr lang="en-US" sz="1800" dirty="0">
                <a:solidFill>
                  <a:srgbClr val="F3F3F3"/>
                </a:solidFill>
              </a:rPr>
              <a:t> ng</a:t>
            </a:r>
            <a:r>
              <a:rPr lang="vi-VN" sz="1800" dirty="0">
                <a:solidFill>
                  <a:srgbClr val="F3F3F3"/>
                </a:solidFill>
              </a:rPr>
              <a:t>ư</a:t>
            </a:r>
            <a:r>
              <a:rPr lang="en-US" sz="1800" dirty="0" err="1">
                <a:solidFill>
                  <a:srgbClr val="F3F3F3"/>
                </a:solidFill>
              </a:rPr>
              <a:t>ời</a:t>
            </a:r>
            <a:r>
              <a:rPr lang="en-US" sz="1800" dirty="0">
                <a:solidFill>
                  <a:srgbClr val="F3F3F3"/>
                </a:solidFill>
              </a:rPr>
              <a:t> </a:t>
            </a:r>
            <a:r>
              <a:rPr lang="en-US" sz="1800" dirty="0" err="1">
                <a:solidFill>
                  <a:srgbClr val="F3F3F3"/>
                </a:solidFill>
              </a:rPr>
              <a:t>đến</a:t>
            </a:r>
            <a:r>
              <a:rPr lang="en-US" sz="1800" dirty="0">
                <a:solidFill>
                  <a:srgbClr val="F3F3F3"/>
                </a:solidFill>
              </a:rPr>
              <a:t> </a:t>
            </a:r>
            <a:r>
              <a:rPr lang="en-US" sz="1800" dirty="0" err="1">
                <a:solidFill>
                  <a:srgbClr val="F3F3F3"/>
                </a:solidFill>
              </a:rPr>
              <a:t>với</a:t>
            </a:r>
            <a:r>
              <a:rPr lang="en-US" sz="1800" dirty="0">
                <a:solidFill>
                  <a:srgbClr val="F3F3F3"/>
                </a:solidFill>
              </a:rPr>
              <a:t> web demo JSA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902278" y="931003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Welcome to PTA Gaming!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 build="p"/>
      <p:bldP spid="49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PRODUCT </a:t>
            </a:r>
            <a:r>
              <a:rPr lang="en-U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OUTLOOK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93" name="Google Shape;793;p34"/>
          <p:cNvSpPr txBox="1">
            <a:spLocks noGrp="1"/>
          </p:cNvSpPr>
          <p:nvPr>
            <p:ph type="ctrTitle"/>
          </p:nvPr>
        </p:nvSpPr>
        <p:spPr>
          <a:xfrm flipH="1">
            <a:off x="795832" y="2775746"/>
            <a:ext cx="2873925" cy="1295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F3F3F3"/>
                </a:solidFill>
              </a:rPr>
              <a:t>Hình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ảnh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của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trang</a:t>
            </a:r>
            <a:r>
              <a:rPr lang="en-US" sz="1400" dirty="0">
                <a:solidFill>
                  <a:srgbClr val="F3F3F3"/>
                </a:solidFill>
              </a:rPr>
              <a:t> Games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794" name="Google Shape;7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6300" y="381000"/>
            <a:ext cx="607060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3A16DF-15B4-461B-B4C9-A993D3635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07" y="1137446"/>
            <a:ext cx="404216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922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PRODUCT </a:t>
            </a:r>
            <a:r>
              <a:rPr lang="en-U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OUTLOOK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93" name="Google Shape;793;p34"/>
          <p:cNvSpPr txBox="1">
            <a:spLocks noGrp="1"/>
          </p:cNvSpPr>
          <p:nvPr>
            <p:ph type="ctrTitle"/>
          </p:nvPr>
        </p:nvSpPr>
        <p:spPr>
          <a:xfrm flipH="1">
            <a:off x="2222500" y="3766371"/>
            <a:ext cx="3786462" cy="1295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F3F3F3"/>
                </a:solidFill>
              </a:rPr>
              <a:t>Hình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ảnh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của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một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trang</a:t>
            </a:r>
            <a:r>
              <a:rPr lang="en-US" sz="1400" dirty="0">
                <a:solidFill>
                  <a:srgbClr val="F3F3F3"/>
                </a:solidFill>
              </a:rPr>
              <a:t> Games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794" name="Google Shape;7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600" y="381000"/>
            <a:ext cx="607060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404E57-3251-40BC-AF4B-65B85B05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031" y="1143404"/>
            <a:ext cx="4021832" cy="3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377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Google Shape;1750;p43"/>
          <p:cNvPicPr preferRelativeResize="0"/>
          <p:nvPr/>
        </p:nvPicPr>
        <p:blipFill rotWithShape="1">
          <a:blip r:embed="rId3">
            <a:alphaModFix/>
          </a:blip>
          <a:srcRect l="16428" r="19722"/>
          <a:stretch/>
        </p:blipFill>
        <p:spPr>
          <a:xfrm rot="17566145">
            <a:off x="2869769" y="2575900"/>
            <a:ext cx="4053708" cy="3594014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43"/>
          <p:cNvSpPr txBox="1"/>
          <p:nvPr/>
        </p:nvSpPr>
        <p:spPr>
          <a:xfrm>
            <a:off x="1433414" y="1991662"/>
            <a:ext cx="250499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2" name="Google Shape;1752;p43"/>
          <p:cNvSpPr txBox="1"/>
          <p:nvPr/>
        </p:nvSpPr>
        <p:spPr>
          <a:xfrm>
            <a:off x="288758" y="2357165"/>
            <a:ext cx="1939776" cy="85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Cập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nhật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thêm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nhiều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các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thể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loại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game hot,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mới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,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phổ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biến</a:t>
            </a:r>
            <a:endParaRPr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753" name="Google Shape;1753;p43"/>
          <p:cNvSpPr txBox="1"/>
          <p:nvPr/>
        </p:nvSpPr>
        <p:spPr>
          <a:xfrm>
            <a:off x="2953806" y="1309508"/>
            <a:ext cx="7710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4" name="Google Shape;1754;p43"/>
          <p:cNvSpPr txBox="1"/>
          <p:nvPr/>
        </p:nvSpPr>
        <p:spPr>
          <a:xfrm>
            <a:off x="2315096" y="1748916"/>
            <a:ext cx="1749263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Chỉnh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sửa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tính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năng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đăng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nhập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,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đăng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kí</a:t>
            </a:r>
            <a:endParaRPr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55" name="Google Shape;1755;p43"/>
          <p:cNvSpPr txBox="1"/>
          <p:nvPr/>
        </p:nvSpPr>
        <p:spPr>
          <a:xfrm>
            <a:off x="4847235" y="1309508"/>
            <a:ext cx="7710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6" name="Google Shape;1756;p43"/>
          <p:cNvSpPr txBox="1"/>
          <p:nvPr/>
        </p:nvSpPr>
        <p:spPr>
          <a:xfrm>
            <a:off x="4386015" y="1793308"/>
            <a:ext cx="1972378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Chỉnh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sửa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thanh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search bar</a:t>
            </a:r>
            <a:endParaRPr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757" name="Google Shape;1757;p43"/>
          <p:cNvSpPr txBox="1"/>
          <p:nvPr/>
        </p:nvSpPr>
        <p:spPr>
          <a:xfrm>
            <a:off x="7170798" y="1897150"/>
            <a:ext cx="7710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8" name="Google Shape;1758;p43"/>
          <p:cNvSpPr txBox="1"/>
          <p:nvPr/>
        </p:nvSpPr>
        <p:spPr>
          <a:xfrm>
            <a:off x="6517640" y="2284950"/>
            <a:ext cx="1749263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Cập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nhật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nhiều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thông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tin h</a:t>
            </a:r>
            <a:r>
              <a:rPr lang="vi-VN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ơ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về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các</a:t>
            </a:r>
            <a:r>
              <a:rPr lang="en-US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game</a:t>
            </a:r>
            <a:endParaRPr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759" name="Google Shape;1759;p43"/>
          <p:cNvSpPr txBox="1">
            <a:spLocks noGrp="1"/>
          </p:cNvSpPr>
          <p:nvPr>
            <p:ph type="ctrTitle"/>
          </p:nvPr>
        </p:nvSpPr>
        <p:spPr>
          <a:xfrm>
            <a:off x="1764212" y="-4513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Cập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nhật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sửa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đổi</a:t>
            </a:r>
            <a:endParaRPr dirty="0">
              <a:solidFill>
                <a:srgbClr val="F3F3F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60" name="Google Shape;1760;p43"/>
          <p:cNvGrpSpPr/>
          <p:nvPr/>
        </p:nvGrpSpPr>
        <p:grpSpPr>
          <a:xfrm>
            <a:off x="0" y="1203154"/>
            <a:ext cx="9144074" cy="809193"/>
            <a:chOff x="238125" y="2163800"/>
            <a:chExt cx="7200625" cy="637210"/>
          </a:xfrm>
        </p:grpSpPr>
        <p:sp>
          <p:nvSpPr>
            <p:cNvPr id="1761" name="Google Shape;1761;p43"/>
            <p:cNvSpPr/>
            <p:nvPr/>
          </p:nvSpPr>
          <p:spPr>
            <a:xfrm>
              <a:off x="238125" y="2163800"/>
              <a:ext cx="7200625" cy="455725"/>
            </a:xfrm>
            <a:custGeom>
              <a:avLst/>
              <a:gdLst/>
              <a:ahLst/>
              <a:cxnLst/>
              <a:rect l="l" t="t" r="r" b="b"/>
              <a:pathLst>
                <a:path w="288025" h="18229" extrusionOk="0">
                  <a:moveTo>
                    <a:pt x="81677" y="0"/>
                  </a:moveTo>
                  <a:lnTo>
                    <a:pt x="73033" y="18086"/>
                  </a:lnTo>
                  <a:lnTo>
                    <a:pt x="0" y="18086"/>
                  </a:lnTo>
                  <a:lnTo>
                    <a:pt x="0" y="18228"/>
                  </a:lnTo>
                  <a:lnTo>
                    <a:pt x="73116" y="18228"/>
                  </a:lnTo>
                  <a:lnTo>
                    <a:pt x="81772" y="155"/>
                  </a:lnTo>
                  <a:lnTo>
                    <a:pt x="193119" y="155"/>
                  </a:lnTo>
                  <a:lnTo>
                    <a:pt x="202299" y="18193"/>
                  </a:lnTo>
                  <a:lnTo>
                    <a:pt x="202311" y="18228"/>
                  </a:lnTo>
                  <a:lnTo>
                    <a:pt x="288024" y="18228"/>
                  </a:lnTo>
                  <a:lnTo>
                    <a:pt x="288024" y="18086"/>
                  </a:lnTo>
                  <a:lnTo>
                    <a:pt x="202406" y="18086"/>
                  </a:lnTo>
                  <a:lnTo>
                    <a:pt x="193227" y="36"/>
                  </a:lnTo>
                  <a:lnTo>
                    <a:pt x="193203" y="0"/>
                  </a:lnTo>
                  <a:close/>
                </a:path>
              </a:pathLst>
            </a:custGeom>
            <a:solidFill>
              <a:srgbClr val="4DFFFF"/>
            </a:solidFill>
            <a:ln w="9525" cap="flat" cmpd="sng">
              <a:solidFill>
                <a:srgbClr val="11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43"/>
            <p:cNvSpPr/>
            <p:nvPr/>
          </p:nvSpPr>
          <p:spPr>
            <a:xfrm>
              <a:off x="1385637" y="2688938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86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3"/>
            <p:cNvSpPr/>
            <p:nvPr/>
          </p:nvSpPr>
          <p:spPr>
            <a:xfrm>
              <a:off x="2988620" y="2226566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1" y="0"/>
                  </a:moveTo>
                  <a:lnTo>
                    <a:pt x="2287" y="3953"/>
                  </a:lnTo>
                  <a:lnTo>
                    <a:pt x="457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3"/>
            <p:cNvSpPr/>
            <p:nvPr/>
          </p:nvSpPr>
          <p:spPr>
            <a:xfrm>
              <a:off x="4116912" y="2233450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3"/>
            <p:cNvSpPr/>
            <p:nvPr/>
          </p:nvSpPr>
          <p:spPr>
            <a:xfrm>
              <a:off x="5945245" y="2701860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74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" grpId="0"/>
      <p:bldP spid="1752" grpId="0"/>
      <p:bldP spid="1753" grpId="0"/>
      <p:bldP spid="1754" grpId="0"/>
      <p:bldP spid="1755" grpId="0"/>
      <p:bldP spid="1756" grpId="0"/>
      <p:bldP spid="1757" grpId="0"/>
      <p:bldP spid="17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3460577" y="2259300"/>
            <a:ext cx="1943603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Demo </a:t>
            </a:r>
            <a:r>
              <a:rPr lang="en-US" sz="4000" dirty="0">
                <a:solidFill>
                  <a:srgbClr val="F3F3F3"/>
                </a:solidFill>
              </a:rPr>
              <a:t>web</a:t>
            </a:r>
            <a:endParaRPr sz="4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22" name="Google Shape;6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427337" y="1321698"/>
            <a:ext cx="3371849" cy="2115088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grpSp>
        <p:nvGrpSpPr>
          <p:cNvPr id="624" name="Google Shape;624;p28"/>
          <p:cNvGrpSpPr/>
          <p:nvPr/>
        </p:nvGrpSpPr>
        <p:grpSpPr>
          <a:xfrm>
            <a:off x="4572000" y="3981815"/>
            <a:ext cx="5944582" cy="936731"/>
            <a:chOff x="2735900" y="3141850"/>
            <a:chExt cx="4615000" cy="1024950"/>
          </a:xfrm>
        </p:grpSpPr>
        <p:sp>
          <p:nvSpPr>
            <p:cNvPr id="625" name="Google Shape;625;p28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oogle Shape;662;p30">
            <a:extLst>
              <a:ext uri="{FF2B5EF4-FFF2-40B4-BE49-F238E27FC236}">
                <a16:creationId xmlns:a16="http://schemas.microsoft.com/office/drawing/2014/main" id="{AA0820C1-03CE-4454-827D-A8D50DC4CB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75642" y="1407442"/>
            <a:ext cx="3371849" cy="194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0"/>
          <p:cNvGrpSpPr/>
          <p:nvPr/>
        </p:nvGrpSpPr>
        <p:grpSpPr>
          <a:xfrm rot="10800000">
            <a:off x="-11" y="736033"/>
            <a:ext cx="5944581" cy="1320238"/>
            <a:chOff x="2735900" y="3141850"/>
            <a:chExt cx="4615000" cy="1024950"/>
          </a:xfrm>
        </p:grpSpPr>
        <p:sp>
          <p:nvSpPr>
            <p:cNvPr id="657" name="Google Shape;657;p30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661" name="Google Shape;661;p30"/>
          <p:cNvSpPr txBox="1">
            <a:spLocks noGrp="1"/>
          </p:cNvSpPr>
          <p:nvPr>
            <p:ph type="title"/>
          </p:nvPr>
        </p:nvSpPr>
        <p:spPr>
          <a:xfrm>
            <a:off x="5537102" y="2355090"/>
            <a:ext cx="792541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Q &amp; A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662" name="Google Shape;6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899058" y="1599947"/>
            <a:ext cx="3371849" cy="194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22;p28">
            <a:extLst>
              <a:ext uri="{FF2B5EF4-FFF2-40B4-BE49-F238E27FC236}">
                <a16:creationId xmlns:a16="http://schemas.microsoft.com/office/drawing/2014/main" id="{27DA57C0-4DDF-4883-963D-9ACF990361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338425" y="1514204"/>
            <a:ext cx="3371849" cy="211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846;p46">
            <a:extLst>
              <a:ext uri="{FF2B5EF4-FFF2-40B4-BE49-F238E27FC236}">
                <a16:creationId xmlns:a16="http://schemas.microsoft.com/office/drawing/2014/main" id="{C15CEB25-D165-41C7-8D19-62DE507B3992}"/>
              </a:ext>
            </a:extLst>
          </p:cNvPr>
          <p:cNvSpPr/>
          <p:nvPr/>
        </p:nvSpPr>
        <p:spPr>
          <a:xfrm rot="5400000">
            <a:off x="2769334" y="6301266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852;p46">
            <a:extLst>
              <a:ext uri="{FF2B5EF4-FFF2-40B4-BE49-F238E27FC236}">
                <a16:creationId xmlns:a16="http://schemas.microsoft.com/office/drawing/2014/main" id="{856256B4-1353-403D-BA80-0E09C46B93DD}"/>
              </a:ext>
            </a:extLst>
          </p:cNvPr>
          <p:cNvSpPr/>
          <p:nvPr/>
        </p:nvSpPr>
        <p:spPr>
          <a:xfrm>
            <a:off x="5860177" y="3057597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6"/>
          <p:cNvSpPr txBox="1">
            <a:spLocks noGrp="1"/>
          </p:cNvSpPr>
          <p:nvPr>
            <p:ph type="subTitle" idx="1"/>
          </p:nvPr>
        </p:nvSpPr>
        <p:spPr>
          <a:xfrm>
            <a:off x="1450624" y="1620054"/>
            <a:ext cx="2988766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/>
              <a:t>Cảm</a:t>
            </a:r>
            <a:r>
              <a:rPr lang="en-US" sz="1400" dirty="0"/>
              <a:t> </a:t>
            </a:r>
            <a:r>
              <a:rPr lang="vi-VN" sz="1400" dirty="0"/>
              <a:t>ơ</a:t>
            </a:r>
            <a:r>
              <a:rPr lang="en-US" sz="1400" dirty="0"/>
              <a:t>n </a:t>
            </a:r>
            <a:r>
              <a:rPr lang="en-US" sz="1400" dirty="0" err="1"/>
              <a:t>mọi</a:t>
            </a:r>
            <a:r>
              <a:rPr lang="en-US" sz="1400" dirty="0"/>
              <a:t> ng</a:t>
            </a:r>
            <a:r>
              <a:rPr lang="vi-VN" sz="1400" dirty="0"/>
              <a:t>ư</a:t>
            </a:r>
            <a:r>
              <a:rPr lang="en-US" sz="1400" dirty="0" err="1"/>
              <a:t>ời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</a:t>
            </a:r>
            <a:r>
              <a:rPr lang="en-US" sz="1400" dirty="0" err="1"/>
              <a:t>lắng</a:t>
            </a:r>
            <a:r>
              <a:rPr lang="en-US" sz="1400" dirty="0"/>
              <a:t> </a:t>
            </a:r>
            <a:r>
              <a:rPr lang="en-US" sz="1400" dirty="0" err="1"/>
              <a:t>nghe</a:t>
            </a:r>
            <a:r>
              <a:rPr lang="en-US" sz="1400" dirty="0"/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/>
              <a:t>Phản</a:t>
            </a:r>
            <a:r>
              <a:rPr lang="en-US" sz="1400" dirty="0"/>
              <a:t> </a:t>
            </a:r>
            <a:r>
              <a:rPr lang="en-US" sz="1400" dirty="0" err="1"/>
              <a:t>hồi</a:t>
            </a:r>
            <a:r>
              <a:rPr lang="en-US" sz="1400" dirty="0"/>
              <a:t> </a:t>
            </a:r>
            <a:r>
              <a:rPr lang="en-US" sz="1400" dirty="0" err="1"/>
              <a:t>tại</a:t>
            </a:r>
            <a:r>
              <a:rPr lang="en-US" sz="1400" dirty="0"/>
              <a:t>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sz="1400" dirty="0"/>
              <a:t>tngtheleaf@gmail.com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zender05112000@gmail.com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1839" name="Google Shape;1839;p46"/>
          <p:cNvSpPr txBox="1">
            <a:spLocks noGrp="1"/>
          </p:cNvSpPr>
          <p:nvPr>
            <p:ph type="ctrTitle"/>
          </p:nvPr>
        </p:nvSpPr>
        <p:spPr>
          <a:xfrm>
            <a:off x="1534527" y="594990"/>
            <a:ext cx="2990738" cy="1116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THANKS</a:t>
            </a:r>
            <a:r>
              <a:rPr lang="en-US" sz="2800" dirty="0"/>
              <a:t> FOR LISTENING</a:t>
            </a:r>
            <a:endParaRPr sz="2800" dirty="0"/>
          </a:p>
        </p:txBody>
      </p:sp>
      <p:sp>
        <p:nvSpPr>
          <p:cNvPr id="1847" name="Google Shape;1847;p46"/>
          <p:cNvSpPr/>
          <p:nvPr/>
        </p:nvSpPr>
        <p:spPr>
          <a:xfrm>
            <a:off x="3732309" y="1000341"/>
            <a:ext cx="805831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46"/>
          <p:cNvSpPr/>
          <p:nvPr/>
        </p:nvSpPr>
        <p:spPr>
          <a:xfrm flipH="1">
            <a:off x="3741142" y="3216500"/>
            <a:ext cx="79699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9" name="Google Shape;1849;p46"/>
          <p:cNvCxnSpPr/>
          <p:nvPr/>
        </p:nvCxnSpPr>
        <p:spPr>
          <a:xfrm rot="10800000">
            <a:off x="1393336" y="1733724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1858;p47">
            <a:extLst>
              <a:ext uri="{FF2B5EF4-FFF2-40B4-BE49-F238E27FC236}">
                <a16:creationId xmlns:a16="http://schemas.microsoft.com/office/drawing/2014/main" id="{4D2ABCE8-4877-4DE6-9951-B1D12CDD3EF2}"/>
              </a:ext>
            </a:extLst>
          </p:cNvPr>
          <p:cNvSpPr/>
          <p:nvPr/>
        </p:nvSpPr>
        <p:spPr>
          <a:xfrm rot="5400000">
            <a:off x="1964203" y="912495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60;p47">
            <a:extLst>
              <a:ext uri="{FF2B5EF4-FFF2-40B4-BE49-F238E27FC236}">
                <a16:creationId xmlns:a16="http://schemas.microsoft.com/office/drawing/2014/main" id="{3486B561-F10E-42C9-BF84-50D882DD533D}"/>
              </a:ext>
            </a:extLst>
          </p:cNvPr>
          <p:cNvSpPr/>
          <p:nvPr/>
        </p:nvSpPr>
        <p:spPr>
          <a:xfrm>
            <a:off x="5058223" y="4472813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104;p23">
            <a:extLst>
              <a:ext uri="{FF2B5EF4-FFF2-40B4-BE49-F238E27FC236}">
                <a16:creationId xmlns:a16="http://schemas.microsoft.com/office/drawing/2014/main" id="{64772876-5545-444C-A046-8891D3010E9A}"/>
              </a:ext>
            </a:extLst>
          </p:cNvPr>
          <p:cNvGrpSpPr/>
          <p:nvPr/>
        </p:nvGrpSpPr>
        <p:grpSpPr>
          <a:xfrm>
            <a:off x="6086550" y="570925"/>
            <a:ext cx="3057450" cy="3842291"/>
            <a:chOff x="1356525" y="651475"/>
            <a:chExt cx="4906625" cy="4411225"/>
          </a:xfrm>
        </p:grpSpPr>
        <p:sp>
          <p:nvSpPr>
            <p:cNvPr id="420" name="Google Shape;105;p23">
              <a:extLst>
                <a:ext uri="{FF2B5EF4-FFF2-40B4-BE49-F238E27FC236}">
                  <a16:creationId xmlns:a16="http://schemas.microsoft.com/office/drawing/2014/main" id="{297BA720-A5F9-48A2-A32C-952C581D07A3}"/>
                </a:ext>
              </a:extLst>
            </p:cNvPr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06;p23">
              <a:extLst>
                <a:ext uri="{FF2B5EF4-FFF2-40B4-BE49-F238E27FC236}">
                  <a16:creationId xmlns:a16="http://schemas.microsoft.com/office/drawing/2014/main" id="{DFAA5A39-ABC6-485F-9E35-1F68EEAA9DB3}"/>
                </a:ext>
              </a:extLst>
            </p:cNvPr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07;p23">
              <a:extLst>
                <a:ext uri="{FF2B5EF4-FFF2-40B4-BE49-F238E27FC236}">
                  <a16:creationId xmlns:a16="http://schemas.microsoft.com/office/drawing/2014/main" id="{D552E406-E8CC-4B96-9294-F54EA1B2BFE5}"/>
                </a:ext>
              </a:extLst>
            </p:cNvPr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08;p23">
              <a:extLst>
                <a:ext uri="{FF2B5EF4-FFF2-40B4-BE49-F238E27FC236}">
                  <a16:creationId xmlns:a16="http://schemas.microsoft.com/office/drawing/2014/main" id="{3978BBED-E047-4005-B4F9-45A5432B6316}"/>
                </a:ext>
              </a:extLst>
            </p:cNvPr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09;p23">
              <a:extLst>
                <a:ext uri="{FF2B5EF4-FFF2-40B4-BE49-F238E27FC236}">
                  <a16:creationId xmlns:a16="http://schemas.microsoft.com/office/drawing/2014/main" id="{5B586497-1589-426A-B5FF-2A9B84FB7B59}"/>
                </a:ext>
              </a:extLst>
            </p:cNvPr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10;p23">
              <a:extLst>
                <a:ext uri="{FF2B5EF4-FFF2-40B4-BE49-F238E27FC236}">
                  <a16:creationId xmlns:a16="http://schemas.microsoft.com/office/drawing/2014/main" id="{8344367B-0876-4BB7-AE53-CF54A585D968}"/>
                </a:ext>
              </a:extLst>
            </p:cNvPr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11;p23">
              <a:extLst>
                <a:ext uri="{FF2B5EF4-FFF2-40B4-BE49-F238E27FC236}">
                  <a16:creationId xmlns:a16="http://schemas.microsoft.com/office/drawing/2014/main" id="{E91E5DC5-C8A5-4C35-8DDC-D26DCF8B0E86}"/>
                </a:ext>
              </a:extLst>
            </p:cNvPr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12;p23">
              <a:extLst>
                <a:ext uri="{FF2B5EF4-FFF2-40B4-BE49-F238E27FC236}">
                  <a16:creationId xmlns:a16="http://schemas.microsoft.com/office/drawing/2014/main" id="{61CF17E3-50BB-44A7-8360-F067434B37C9}"/>
                </a:ext>
              </a:extLst>
            </p:cNvPr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13;p23">
              <a:extLst>
                <a:ext uri="{FF2B5EF4-FFF2-40B4-BE49-F238E27FC236}">
                  <a16:creationId xmlns:a16="http://schemas.microsoft.com/office/drawing/2014/main" id="{FEAEA3D0-1EC4-41BF-A0BF-4F4AD0531BEE}"/>
                </a:ext>
              </a:extLst>
            </p:cNvPr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14;p23">
              <a:extLst>
                <a:ext uri="{FF2B5EF4-FFF2-40B4-BE49-F238E27FC236}">
                  <a16:creationId xmlns:a16="http://schemas.microsoft.com/office/drawing/2014/main" id="{ED4B9335-2BF9-4F71-979C-F52C7E15E7B5}"/>
                </a:ext>
              </a:extLst>
            </p:cNvPr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15;p23">
              <a:extLst>
                <a:ext uri="{FF2B5EF4-FFF2-40B4-BE49-F238E27FC236}">
                  <a16:creationId xmlns:a16="http://schemas.microsoft.com/office/drawing/2014/main" id="{2C7A2F3A-2812-4D78-8C0F-3560DF0383B5}"/>
                </a:ext>
              </a:extLst>
            </p:cNvPr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16;p23">
              <a:extLst>
                <a:ext uri="{FF2B5EF4-FFF2-40B4-BE49-F238E27FC236}">
                  <a16:creationId xmlns:a16="http://schemas.microsoft.com/office/drawing/2014/main" id="{91650F53-8E22-4413-AC58-DE4BCC4985CD}"/>
                </a:ext>
              </a:extLst>
            </p:cNvPr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17;p23">
              <a:extLst>
                <a:ext uri="{FF2B5EF4-FFF2-40B4-BE49-F238E27FC236}">
                  <a16:creationId xmlns:a16="http://schemas.microsoft.com/office/drawing/2014/main" id="{35C749D3-85EC-4374-82C0-7850B64141FF}"/>
                </a:ext>
              </a:extLst>
            </p:cNvPr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18;p23">
              <a:extLst>
                <a:ext uri="{FF2B5EF4-FFF2-40B4-BE49-F238E27FC236}">
                  <a16:creationId xmlns:a16="http://schemas.microsoft.com/office/drawing/2014/main" id="{B0A2C3B7-13F6-4C1F-9BAC-52F19EE4072D}"/>
                </a:ext>
              </a:extLst>
            </p:cNvPr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19;p23">
              <a:extLst>
                <a:ext uri="{FF2B5EF4-FFF2-40B4-BE49-F238E27FC236}">
                  <a16:creationId xmlns:a16="http://schemas.microsoft.com/office/drawing/2014/main" id="{D45D96F5-F173-46EE-B0C9-15AFB0D1B2C4}"/>
                </a:ext>
              </a:extLst>
            </p:cNvPr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20;p23">
              <a:extLst>
                <a:ext uri="{FF2B5EF4-FFF2-40B4-BE49-F238E27FC236}">
                  <a16:creationId xmlns:a16="http://schemas.microsoft.com/office/drawing/2014/main" id="{72F2E5D0-85E2-4A5C-9434-371EC50AF797}"/>
                </a:ext>
              </a:extLst>
            </p:cNvPr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21;p23">
              <a:extLst>
                <a:ext uri="{FF2B5EF4-FFF2-40B4-BE49-F238E27FC236}">
                  <a16:creationId xmlns:a16="http://schemas.microsoft.com/office/drawing/2014/main" id="{E7639360-0DF5-4B98-A0CB-1E9E7E804CE9}"/>
                </a:ext>
              </a:extLst>
            </p:cNvPr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22;p23">
              <a:extLst>
                <a:ext uri="{FF2B5EF4-FFF2-40B4-BE49-F238E27FC236}">
                  <a16:creationId xmlns:a16="http://schemas.microsoft.com/office/drawing/2014/main" id="{8DBA5390-FDE0-4036-B5D9-1FEF063E79BA}"/>
                </a:ext>
              </a:extLst>
            </p:cNvPr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23;p23">
              <a:extLst>
                <a:ext uri="{FF2B5EF4-FFF2-40B4-BE49-F238E27FC236}">
                  <a16:creationId xmlns:a16="http://schemas.microsoft.com/office/drawing/2014/main" id="{5E653174-371D-4CC2-BAA0-DBFABB39507C}"/>
                </a:ext>
              </a:extLst>
            </p:cNvPr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24;p23">
              <a:extLst>
                <a:ext uri="{FF2B5EF4-FFF2-40B4-BE49-F238E27FC236}">
                  <a16:creationId xmlns:a16="http://schemas.microsoft.com/office/drawing/2014/main" id="{3A81A15C-047E-42F6-9F37-48C11BA03002}"/>
                </a:ext>
              </a:extLst>
            </p:cNvPr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25;p23">
              <a:extLst>
                <a:ext uri="{FF2B5EF4-FFF2-40B4-BE49-F238E27FC236}">
                  <a16:creationId xmlns:a16="http://schemas.microsoft.com/office/drawing/2014/main" id="{BCBAAFE0-DA35-4142-8434-64A4C8C1FFE6}"/>
                </a:ext>
              </a:extLst>
            </p:cNvPr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26;p23">
              <a:extLst>
                <a:ext uri="{FF2B5EF4-FFF2-40B4-BE49-F238E27FC236}">
                  <a16:creationId xmlns:a16="http://schemas.microsoft.com/office/drawing/2014/main" id="{027288F9-B661-418E-B28A-92BE40D4D94A}"/>
                </a:ext>
              </a:extLst>
            </p:cNvPr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27;p23">
              <a:extLst>
                <a:ext uri="{FF2B5EF4-FFF2-40B4-BE49-F238E27FC236}">
                  <a16:creationId xmlns:a16="http://schemas.microsoft.com/office/drawing/2014/main" id="{CE1C68E1-001C-45AF-B526-6DE10D93E826}"/>
                </a:ext>
              </a:extLst>
            </p:cNvPr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28;p23">
              <a:extLst>
                <a:ext uri="{FF2B5EF4-FFF2-40B4-BE49-F238E27FC236}">
                  <a16:creationId xmlns:a16="http://schemas.microsoft.com/office/drawing/2014/main" id="{C2F548E6-6C49-4EC6-8386-1AA1A336A080}"/>
                </a:ext>
              </a:extLst>
            </p:cNvPr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29;p23">
              <a:extLst>
                <a:ext uri="{FF2B5EF4-FFF2-40B4-BE49-F238E27FC236}">
                  <a16:creationId xmlns:a16="http://schemas.microsoft.com/office/drawing/2014/main" id="{058F05C9-AF35-4133-A30B-9CE034990EF4}"/>
                </a:ext>
              </a:extLst>
            </p:cNvPr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30;p23">
              <a:extLst>
                <a:ext uri="{FF2B5EF4-FFF2-40B4-BE49-F238E27FC236}">
                  <a16:creationId xmlns:a16="http://schemas.microsoft.com/office/drawing/2014/main" id="{4E848C8A-F0DB-45A5-AAB8-6D4746F54BAB}"/>
                </a:ext>
              </a:extLst>
            </p:cNvPr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31;p23">
              <a:extLst>
                <a:ext uri="{FF2B5EF4-FFF2-40B4-BE49-F238E27FC236}">
                  <a16:creationId xmlns:a16="http://schemas.microsoft.com/office/drawing/2014/main" id="{B06B0DBE-2337-41BA-93FC-DCDCC4E9014B}"/>
                </a:ext>
              </a:extLst>
            </p:cNvPr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32;p23">
              <a:extLst>
                <a:ext uri="{FF2B5EF4-FFF2-40B4-BE49-F238E27FC236}">
                  <a16:creationId xmlns:a16="http://schemas.microsoft.com/office/drawing/2014/main" id="{70E81284-DF53-482C-9F5E-EE78A3BAE762}"/>
                </a:ext>
              </a:extLst>
            </p:cNvPr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33;p23">
              <a:extLst>
                <a:ext uri="{FF2B5EF4-FFF2-40B4-BE49-F238E27FC236}">
                  <a16:creationId xmlns:a16="http://schemas.microsoft.com/office/drawing/2014/main" id="{80A7AED1-31A9-4667-AED3-D7BD67F337C3}"/>
                </a:ext>
              </a:extLst>
            </p:cNvPr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34;p23">
              <a:extLst>
                <a:ext uri="{FF2B5EF4-FFF2-40B4-BE49-F238E27FC236}">
                  <a16:creationId xmlns:a16="http://schemas.microsoft.com/office/drawing/2014/main" id="{C6C630A9-0DDB-4B49-BE6E-34E16106D851}"/>
                </a:ext>
              </a:extLst>
            </p:cNvPr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35;p23">
              <a:extLst>
                <a:ext uri="{FF2B5EF4-FFF2-40B4-BE49-F238E27FC236}">
                  <a16:creationId xmlns:a16="http://schemas.microsoft.com/office/drawing/2014/main" id="{7BACCECA-1DBF-4A54-A0F4-D4A00ECFAD01}"/>
                </a:ext>
              </a:extLst>
            </p:cNvPr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36;p23">
              <a:extLst>
                <a:ext uri="{FF2B5EF4-FFF2-40B4-BE49-F238E27FC236}">
                  <a16:creationId xmlns:a16="http://schemas.microsoft.com/office/drawing/2014/main" id="{133D7A86-241C-4237-9AEF-3894ADC23DCE}"/>
                </a:ext>
              </a:extLst>
            </p:cNvPr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37;p23">
              <a:extLst>
                <a:ext uri="{FF2B5EF4-FFF2-40B4-BE49-F238E27FC236}">
                  <a16:creationId xmlns:a16="http://schemas.microsoft.com/office/drawing/2014/main" id="{1B1503C9-DE94-4371-9C3E-51E3420DC03C}"/>
                </a:ext>
              </a:extLst>
            </p:cNvPr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38;p23">
              <a:extLst>
                <a:ext uri="{FF2B5EF4-FFF2-40B4-BE49-F238E27FC236}">
                  <a16:creationId xmlns:a16="http://schemas.microsoft.com/office/drawing/2014/main" id="{3E4319BF-EAA4-4922-AF41-B838928107FD}"/>
                </a:ext>
              </a:extLst>
            </p:cNvPr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39;p23">
              <a:extLst>
                <a:ext uri="{FF2B5EF4-FFF2-40B4-BE49-F238E27FC236}">
                  <a16:creationId xmlns:a16="http://schemas.microsoft.com/office/drawing/2014/main" id="{CBE1083B-A393-4954-99C8-55B1A5CBCE4C}"/>
                </a:ext>
              </a:extLst>
            </p:cNvPr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40;p23">
              <a:extLst>
                <a:ext uri="{FF2B5EF4-FFF2-40B4-BE49-F238E27FC236}">
                  <a16:creationId xmlns:a16="http://schemas.microsoft.com/office/drawing/2014/main" id="{AB941652-C8D6-4BC8-BA56-5B3CACA75062}"/>
                </a:ext>
              </a:extLst>
            </p:cNvPr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41;p23">
              <a:extLst>
                <a:ext uri="{FF2B5EF4-FFF2-40B4-BE49-F238E27FC236}">
                  <a16:creationId xmlns:a16="http://schemas.microsoft.com/office/drawing/2014/main" id="{00C84DB3-C05C-4C3E-AADD-18F7ED9B0D28}"/>
                </a:ext>
              </a:extLst>
            </p:cNvPr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42;p23">
              <a:extLst>
                <a:ext uri="{FF2B5EF4-FFF2-40B4-BE49-F238E27FC236}">
                  <a16:creationId xmlns:a16="http://schemas.microsoft.com/office/drawing/2014/main" id="{565E63B3-C1F5-4ADE-AC6A-D03516747416}"/>
                </a:ext>
              </a:extLst>
            </p:cNvPr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43;p23">
              <a:extLst>
                <a:ext uri="{FF2B5EF4-FFF2-40B4-BE49-F238E27FC236}">
                  <a16:creationId xmlns:a16="http://schemas.microsoft.com/office/drawing/2014/main" id="{464E3BF9-1D2F-4071-A33A-7BF3749797C7}"/>
                </a:ext>
              </a:extLst>
            </p:cNvPr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44;p23">
              <a:extLst>
                <a:ext uri="{FF2B5EF4-FFF2-40B4-BE49-F238E27FC236}">
                  <a16:creationId xmlns:a16="http://schemas.microsoft.com/office/drawing/2014/main" id="{66AEFB9D-0C23-41A0-B44E-E50C68F69C9A}"/>
                </a:ext>
              </a:extLst>
            </p:cNvPr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45;p23">
              <a:extLst>
                <a:ext uri="{FF2B5EF4-FFF2-40B4-BE49-F238E27FC236}">
                  <a16:creationId xmlns:a16="http://schemas.microsoft.com/office/drawing/2014/main" id="{2F167E1C-0B50-4F92-8D8A-08ED6582668F}"/>
                </a:ext>
              </a:extLst>
            </p:cNvPr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46;p23">
              <a:extLst>
                <a:ext uri="{FF2B5EF4-FFF2-40B4-BE49-F238E27FC236}">
                  <a16:creationId xmlns:a16="http://schemas.microsoft.com/office/drawing/2014/main" id="{A2C189E9-807E-4CEC-994C-E0B6EF0D3B09}"/>
                </a:ext>
              </a:extLst>
            </p:cNvPr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47;p23">
              <a:extLst>
                <a:ext uri="{FF2B5EF4-FFF2-40B4-BE49-F238E27FC236}">
                  <a16:creationId xmlns:a16="http://schemas.microsoft.com/office/drawing/2014/main" id="{1E9F7492-52AB-41AD-8285-ABCD96CFF66F}"/>
                </a:ext>
              </a:extLst>
            </p:cNvPr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48;p23">
              <a:extLst>
                <a:ext uri="{FF2B5EF4-FFF2-40B4-BE49-F238E27FC236}">
                  <a16:creationId xmlns:a16="http://schemas.microsoft.com/office/drawing/2014/main" id="{C7517B77-155A-40C4-B83A-7BE202B4417E}"/>
                </a:ext>
              </a:extLst>
            </p:cNvPr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49;p23">
              <a:extLst>
                <a:ext uri="{FF2B5EF4-FFF2-40B4-BE49-F238E27FC236}">
                  <a16:creationId xmlns:a16="http://schemas.microsoft.com/office/drawing/2014/main" id="{60E61046-B3F3-4275-9AD3-2EB1E8D92106}"/>
                </a:ext>
              </a:extLst>
            </p:cNvPr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50;p23">
              <a:extLst>
                <a:ext uri="{FF2B5EF4-FFF2-40B4-BE49-F238E27FC236}">
                  <a16:creationId xmlns:a16="http://schemas.microsoft.com/office/drawing/2014/main" id="{234BC4C6-AE3D-4F39-A97F-3F07FFE35B1D}"/>
                </a:ext>
              </a:extLst>
            </p:cNvPr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51;p23">
              <a:extLst>
                <a:ext uri="{FF2B5EF4-FFF2-40B4-BE49-F238E27FC236}">
                  <a16:creationId xmlns:a16="http://schemas.microsoft.com/office/drawing/2014/main" id="{97756230-D8FC-4B9E-ACED-1A26F68B57CE}"/>
                </a:ext>
              </a:extLst>
            </p:cNvPr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52;p23">
              <a:extLst>
                <a:ext uri="{FF2B5EF4-FFF2-40B4-BE49-F238E27FC236}">
                  <a16:creationId xmlns:a16="http://schemas.microsoft.com/office/drawing/2014/main" id="{E6F6652D-F2FA-47C1-A34D-310FEF3DB6E9}"/>
                </a:ext>
              </a:extLst>
            </p:cNvPr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53;p23">
              <a:extLst>
                <a:ext uri="{FF2B5EF4-FFF2-40B4-BE49-F238E27FC236}">
                  <a16:creationId xmlns:a16="http://schemas.microsoft.com/office/drawing/2014/main" id="{8006F12B-511B-439C-A86D-4091443883FB}"/>
                </a:ext>
              </a:extLst>
            </p:cNvPr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54;p23">
              <a:extLst>
                <a:ext uri="{FF2B5EF4-FFF2-40B4-BE49-F238E27FC236}">
                  <a16:creationId xmlns:a16="http://schemas.microsoft.com/office/drawing/2014/main" id="{E2D3D700-02D9-4E17-94DE-7CFD8D08B7E2}"/>
                </a:ext>
              </a:extLst>
            </p:cNvPr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55;p23">
              <a:extLst>
                <a:ext uri="{FF2B5EF4-FFF2-40B4-BE49-F238E27FC236}">
                  <a16:creationId xmlns:a16="http://schemas.microsoft.com/office/drawing/2014/main" id="{65A45C5C-DF14-4428-91C2-DAA205270742}"/>
                </a:ext>
              </a:extLst>
            </p:cNvPr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56;p23">
              <a:extLst>
                <a:ext uri="{FF2B5EF4-FFF2-40B4-BE49-F238E27FC236}">
                  <a16:creationId xmlns:a16="http://schemas.microsoft.com/office/drawing/2014/main" id="{6AF45264-B6D8-4DE1-ADF3-D4CCFE5772AF}"/>
                </a:ext>
              </a:extLst>
            </p:cNvPr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57;p23">
              <a:extLst>
                <a:ext uri="{FF2B5EF4-FFF2-40B4-BE49-F238E27FC236}">
                  <a16:creationId xmlns:a16="http://schemas.microsoft.com/office/drawing/2014/main" id="{51D59EA8-C4F5-4983-85BE-788E134EBEB7}"/>
                </a:ext>
              </a:extLst>
            </p:cNvPr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58;p23">
              <a:extLst>
                <a:ext uri="{FF2B5EF4-FFF2-40B4-BE49-F238E27FC236}">
                  <a16:creationId xmlns:a16="http://schemas.microsoft.com/office/drawing/2014/main" id="{A326D70C-4375-4FE0-AF0F-21984EA5ECD9}"/>
                </a:ext>
              </a:extLst>
            </p:cNvPr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59;p23">
              <a:extLst>
                <a:ext uri="{FF2B5EF4-FFF2-40B4-BE49-F238E27FC236}">
                  <a16:creationId xmlns:a16="http://schemas.microsoft.com/office/drawing/2014/main" id="{9886C79B-37B4-48AB-A888-2FB923497D7A}"/>
                </a:ext>
              </a:extLst>
            </p:cNvPr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60;p23">
              <a:extLst>
                <a:ext uri="{FF2B5EF4-FFF2-40B4-BE49-F238E27FC236}">
                  <a16:creationId xmlns:a16="http://schemas.microsoft.com/office/drawing/2014/main" id="{94CCB346-7BAA-4116-A9CA-62048C509255}"/>
                </a:ext>
              </a:extLst>
            </p:cNvPr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61;p23">
              <a:extLst>
                <a:ext uri="{FF2B5EF4-FFF2-40B4-BE49-F238E27FC236}">
                  <a16:creationId xmlns:a16="http://schemas.microsoft.com/office/drawing/2014/main" id="{3C04628E-0D7F-460F-8597-13871AC83A8E}"/>
                </a:ext>
              </a:extLst>
            </p:cNvPr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62;p23">
              <a:extLst>
                <a:ext uri="{FF2B5EF4-FFF2-40B4-BE49-F238E27FC236}">
                  <a16:creationId xmlns:a16="http://schemas.microsoft.com/office/drawing/2014/main" id="{1727D405-35CC-47A6-9D31-249782916C1D}"/>
                </a:ext>
              </a:extLst>
            </p:cNvPr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63;p23">
              <a:extLst>
                <a:ext uri="{FF2B5EF4-FFF2-40B4-BE49-F238E27FC236}">
                  <a16:creationId xmlns:a16="http://schemas.microsoft.com/office/drawing/2014/main" id="{B1121A86-A539-486A-99D6-BADFD600265F}"/>
                </a:ext>
              </a:extLst>
            </p:cNvPr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64;p23">
              <a:extLst>
                <a:ext uri="{FF2B5EF4-FFF2-40B4-BE49-F238E27FC236}">
                  <a16:creationId xmlns:a16="http://schemas.microsoft.com/office/drawing/2014/main" id="{E70CE125-EEE6-417A-8452-AEB86F845E30}"/>
                </a:ext>
              </a:extLst>
            </p:cNvPr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65;p23">
              <a:extLst>
                <a:ext uri="{FF2B5EF4-FFF2-40B4-BE49-F238E27FC236}">
                  <a16:creationId xmlns:a16="http://schemas.microsoft.com/office/drawing/2014/main" id="{F162F9DF-1D99-4910-9CE9-8F4E580CD520}"/>
                </a:ext>
              </a:extLst>
            </p:cNvPr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66;p23">
              <a:extLst>
                <a:ext uri="{FF2B5EF4-FFF2-40B4-BE49-F238E27FC236}">
                  <a16:creationId xmlns:a16="http://schemas.microsoft.com/office/drawing/2014/main" id="{12D983AF-BDC4-48C3-9E94-64894D32D134}"/>
                </a:ext>
              </a:extLst>
            </p:cNvPr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67;p23">
              <a:extLst>
                <a:ext uri="{FF2B5EF4-FFF2-40B4-BE49-F238E27FC236}">
                  <a16:creationId xmlns:a16="http://schemas.microsoft.com/office/drawing/2014/main" id="{9A06D614-5593-4C5E-A48B-BBD9E691F759}"/>
                </a:ext>
              </a:extLst>
            </p:cNvPr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68;p23">
              <a:extLst>
                <a:ext uri="{FF2B5EF4-FFF2-40B4-BE49-F238E27FC236}">
                  <a16:creationId xmlns:a16="http://schemas.microsoft.com/office/drawing/2014/main" id="{DB4EF316-9178-4837-904F-2AC3F71B38DB}"/>
                </a:ext>
              </a:extLst>
            </p:cNvPr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69;p23">
              <a:extLst>
                <a:ext uri="{FF2B5EF4-FFF2-40B4-BE49-F238E27FC236}">
                  <a16:creationId xmlns:a16="http://schemas.microsoft.com/office/drawing/2014/main" id="{FFC91C41-768D-46A8-B00F-5B4EA1285509}"/>
                </a:ext>
              </a:extLst>
            </p:cNvPr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70;p23">
              <a:extLst>
                <a:ext uri="{FF2B5EF4-FFF2-40B4-BE49-F238E27FC236}">
                  <a16:creationId xmlns:a16="http://schemas.microsoft.com/office/drawing/2014/main" id="{3E998324-7A12-402B-8579-7D80FB196F89}"/>
                </a:ext>
              </a:extLst>
            </p:cNvPr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71;p23">
              <a:extLst>
                <a:ext uri="{FF2B5EF4-FFF2-40B4-BE49-F238E27FC236}">
                  <a16:creationId xmlns:a16="http://schemas.microsoft.com/office/drawing/2014/main" id="{4E72A487-D9A3-4E07-8992-FDAE1BF926FD}"/>
                </a:ext>
              </a:extLst>
            </p:cNvPr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72;p23">
              <a:extLst>
                <a:ext uri="{FF2B5EF4-FFF2-40B4-BE49-F238E27FC236}">
                  <a16:creationId xmlns:a16="http://schemas.microsoft.com/office/drawing/2014/main" id="{9132CA96-A7B1-4D6A-B810-7C34437469EA}"/>
                </a:ext>
              </a:extLst>
            </p:cNvPr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73;p23">
              <a:extLst>
                <a:ext uri="{FF2B5EF4-FFF2-40B4-BE49-F238E27FC236}">
                  <a16:creationId xmlns:a16="http://schemas.microsoft.com/office/drawing/2014/main" id="{25D11C3B-7C85-46AB-833C-E56CE3A16D2B}"/>
                </a:ext>
              </a:extLst>
            </p:cNvPr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74;p23">
              <a:extLst>
                <a:ext uri="{FF2B5EF4-FFF2-40B4-BE49-F238E27FC236}">
                  <a16:creationId xmlns:a16="http://schemas.microsoft.com/office/drawing/2014/main" id="{75E71676-6E6D-42FF-8CDA-0BD9FCD85513}"/>
                </a:ext>
              </a:extLst>
            </p:cNvPr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75;p23">
              <a:extLst>
                <a:ext uri="{FF2B5EF4-FFF2-40B4-BE49-F238E27FC236}">
                  <a16:creationId xmlns:a16="http://schemas.microsoft.com/office/drawing/2014/main" id="{6C15B13E-7D94-4F52-A811-81E18E02288E}"/>
                </a:ext>
              </a:extLst>
            </p:cNvPr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76;p23">
              <a:extLst>
                <a:ext uri="{FF2B5EF4-FFF2-40B4-BE49-F238E27FC236}">
                  <a16:creationId xmlns:a16="http://schemas.microsoft.com/office/drawing/2014/main" id="{9F2481E5-9531-4DE8-873F-E0FED81B5CA6}"/>
                </a:ext>
              </a:extLst>
            </p:cNvPr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77;p23">
              <a:extLst>
                <a:ext uri="{FF2B5EF4-FFF2-40B4-BE49-F238E27FC236}">
                  <a16:creationId xmlns:a16="http://schemas.microsoft.com/office/drawing/2014/main" id="{0FF7FAA3-F2A0-4BF0-88B9-0A59F5486672}"/>
                </a:ext>
              </a:extLst>
            </p:cNvPr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78;p23">
              <a:extLst>
                <a:ext uri="{FF2B5EF4-FFF2-40B4-BE49-F238E27FC236}">
                  <a16:creationId xmlns:a16="http://schemas.microsoft.com/office/drawing/2014/main" id="{936DFACF-E4DF-4F71-A47C-9581F21FB517}"/>
                </a:ext>
              </a:extLst>
            </p:cNvPr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79;p23">
              <a:extLst>
                <a:ext uri="{FF2B5EF4-FFF2-40B4-BE49-F238E27FC236}">
                  <a16:creationId xmlns:a16="http://schemas.microsoft.com/office/drawing/2014/main" id="{C1735D83-6D9C-434E-824E-7D6E4D9AA241}"/>
                </a:ext>
              </a:extLst>
            </p:cNvPr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80;p23">
              <a:extLst>
                <a:ext uri="{FF2B5EF4-FFF2-40B4-BE49-F238E27FC236}">
                  <a16:creationId xmlns:a16="http://schemas.microsoft.com/office/drawing/2014/main" id="{EFFDFA0D-8AA3-43C3-BA86-813ADAFD8B9E}"/>
                </a:ext>
              </a:extLst>
            </p:cNvPr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81;p23">
              <a:extLst>
                <a:ext uri="{FF2B5EF4-FFF2-40B4-BE49-F238E27FC236}">
                  <a16:creationId xmlns:a16="http://schemas.microsoft.com/office/drawing/2014/main" id="{30367725-7C26-4C11-8264-777B61638076}"/>
                </a:ext>
              </a:extLst>
            </p:cNvPr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82;p23">
              <a:extLst>
                <a:ext uri="{FF2B5EF4-FFF2-40B4-BE49-F238E27FC236}">
                  <a16:creationId xmlns:a16="http://schemas.microsoft.com/office/drawing/2014/main" id="{43F7EAB7-7DA6-4ED2-8041-F7A34A86B2FC}"/>
                </a:ext>
              </a:extLst>
            </p:cNvPr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83;p23">
              <a:extLst>
                <a:ext uri="{FF2B5EF4-FFF2-40B4-BE49-F238E27FC236}">
                  <a16:creationId xmlns:a16="http://schemas.microsoft.com/office/drawing/2014/main" id="{0F8ACCB7-D14A-4D97-B7EE-08A7287D8DA1}"/>
                </a:ext>
              </a:extLst>
            </p:cNvPr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84;p23">
              <a:extLst>
                <a:ext uri="{FF2B5EF4-FFF2-40B4-BE49-F238E27FC236}">
                  <a16:creationId xmlns:a16="http://schemas.microsoft.com/office/drawing/2014/main" id="{730E1BDD-7C50-460D-B6BC-6F6323E17B15}"/>
                </a:ext>
              </a:extLst>
            </p:cNvPr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85;p23">
              <a:extLst>
                <a:ext uri="{FF2B5EF4-FFF2-40B4-BE49-F238E27FC236}">
                  <a16:creationId xmlns:a16="http://schemas.microsoft.com/office/drawing/2014/main" id="{FBAAB95A-9393-460F-97F1-EDE79D9CE2FC}"/>
                </a:ext>
              </a:extLst>
            </p:cNvPr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86;p23">
              <a:extLst>
                <a:ext uri="{FF2B5EF4-FFF2-40B4-BE49-F238E27FC236}">
                  <a16:creationId xmlns:a16="http://schemas.microsoft.com/office/drawing/2014/main" id="{2D821D14-03C4-4450-BDD8-5FEAA07D3032}"/>
                </a:ext>
              </a:extLst>
            </p:cNvPr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87;p23">
              <a:extLst>
                <a:ext uri="{FF2B5EF4-FFF2-40B4-BE49-F238E27FC236}">
                  <a16:creationId xmlns:a16="http://schemas.microsoft.com/office/drawing/2014/main" id="{B7D8C6E0-168D-4532-B7EC-088CF66C494F}"/>
                </a:ext>
              </a:extLst>
            </p:cNvPr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88;p23">
              <a:extLst>
                <a:ext uri="{FF2B5EF4-FFF2-40B4-BE49-F238E27FC236}">
                  <a16:creationId xmlns:a16="http://schemas.microsoft.com/office/drawing/2014/main" id="{8C18FF44-311D-4042-9026-EFA912BA9000}"/>
                </a:ext>
              </a:extLst>
            </p:cNvPr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89;p23">
              <a:extLst>
                <a:ext uri="{FF2B5EF4-FFF2-40B4-BE49-F238E27FC236}">
                  <a16:creationId xmlns:a16="http://schemas.microsoft.com/office/drawing/2014/main" id="{29FFB813-FC17-4768-8128-E595D1166439}"/>
                </a:ext>
              </a:extLst>
            </p:cNvPr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90;p23">
              <a:extLst>
                <a:ext uri="{FF2B5EF4-FFF2-40B4-BE49-F238E27FC236}">
                  <a16:creationId xmlns:a16="http://schemas.microsoft.com/office/drawing/2014/main" id="{657D0450-C04C-4357-9772-B293EC62228C}"/>
                </a:ext>
              </a:extLst>
            </p:cNvPr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91;p23">
              <a:extLst>
                <a:ext uri="{FF2B5EF4-FFF2-40B4-BE49-F238E27FC236}">
                  <a16:creationId xmlns:a16="http://schemas.microsoft.com/office/drawing/2014/main" id="{7FAF0669-9E5A-4B7E-ADA6-9642785CB41E}"/>
                </a:ext>
              </a:extLst>
            </p:cNvPr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92;p23">
              <a:extLst>
                <a:ext uri="{FF2B5EF4-FFF2-40B4-BE49-F238E27FC236}">
                  <a16:creationId xmlns:a16="http://schemas.microsoft.com/office/drawing/2014/main" id="{9AEB2DCB-CC09-44EC-A9E5-E56FED041DC0}"/>
                </a:ext>
              </a:extLst>
            </p:cNvPr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93;p23">
              <a:extLst>
                <a:ext uri="{FF2B5EF4-FFF2-40B4-BE49-F238E27FC236}">
                  <a16:creationId xmlns:a16="http://schemas.microsoft.com/office/drawing/2014/main" id="{920A7CAB-B93D-49FC-B224-218953540D84}"/>
                </a:ext>
              </a:extLst>
            </p:cNvPr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94;p23">
              <a:extLst>
                <a:ext uri="{FF2B5EF4-FFF2-40B4-BE49-F238E27FC236}">
                  <a16:creationId xmlns:a16="http://schemas.microsoft.com/office/drawing/2014/main" id="{9848D069-85F0-447D-9E4D-829AC3578FB5}"/>
                </a:ext>
              </a:extLst>
            </p:cNvPr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95;p23">
              <a:extLst>
                <a:ext uri="{FF2B5EF4-FFF2-40B4-BE49-F238E27FC236}">
                  <a16:creationId xmlns:a16="http://schemas.microsoft.com/office/drawing/2014/main" id="{2CA165CE-C215-4C13-8922-B2767C5D8C77}"/>
                </a:ext>
              </a:extLst>
            </p:cNvPr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96;p23">
              <a:extLst>
                <a:ext uri="{FF2B5EF4-FFF2-40B4-BE49-F238E27FC236}">
                  <a16:creationId xmlns:a16="http://schemas.microsoft.com/office/drawing/2014/main" id="{DCE8C185-84EB-4EAE-87D9-A124DF770945}"/>
                </a:ext>
              </a:extLst>
            </p:cNvPr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97;p23">
              <a:extLst>
                <a:ext uri="{FF2B5EF4-FFF2-40B4-BE49-F238E27FC236}">
                  <a16:creationId xmlns:a16="http://schemas.microsoft.com/office/drawing/2014/main" id="{570F70F3-7606-49C3-B87C-412AFBD1DF30}"/>
                </a:ext>
              </a:extLst>
            </p:cNvPr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98;p23">
              <a:extLst>
                <a:ext uri="{FF2B5EF4-FFF2-40B4-BE49-F238E27FC236}">
                  <a16:creationId xmlns:a16="http://schemas.microsoft.com/office/drawing/2014/main" id="{792968F4-B96B-4D8D-8803-BC83D7D59855}"/>
                </a:ext>
              </a:extLst>
            </p:cNvPr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99;p23">
              <a:extLst>
                <a:ext uri="{FF2B5EF4-FFF2-40B4-BE49-F238E27FC236}">
                  <a16:creationId xmlns:a16="http://schemas.microsoft.com/office/drawing/2014/main" id="{5F86CDD5-68FF-441A-809D-386B17DE9858}"/>
                </a:ext>
              </a:extLst>
            </p:cNvPr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00;p23">
              <a:extLst>
                <a:ext uri="{FF2B5EF4-FFF2-40B4-BE49-F238E27FC236}">
                  <a16:creationId xmlns:a16="http://schemas.microsoft.com/office/drawing/2014/main" id="{63340ED6-2D0A-42E5-9BC4-1809357C234A}"/>
                </a:ext>
              </a:extLst>
            </p:cNvPr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01;p23">
              <a:extLst>
                <a:ext uri="{FF2B5EF4-FFF2-40B4-BE49-F238E27FC236}">
                  <a16:creationId xmlns:a16="http://schemas.microsoft.com/office/drawing/2014/main" id="{3E6A826D-861A-41B9-9DC4-90AC82184B5B}"/>
                </a:ext>
              </a:extLst>
            </p:cNvPr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02;p23">
              <a:extLst>
                <a:ext uri="{FF2B5EF4-FFF2-40B4-BE49-F238E27FC236}">
                  <a16:creationId xmlns:a16="http://schemas.microsoft.com/office/drawing/2014/main" id="{D6002357-89A5-455F-92A7-AB70DB280440}"/>
                </a:ext>
              </a:extLst>
            </p:cNvPr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03;p23">
              <a:extLst>
                <a:ext uri="{FF2B5EF4-FFF2-40B4-BE49-F238E27FC236}">
                  <a16:creationId xmlns:a16="http://schemas.microsoft.com/office/drawing/2014/main" id="{06410F13-5A8E-4EC8-8A03-BDA1A332E571}"/>
                </a:ext>
              </a:extLst>
            </p:cNvPr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04;p23">
              <a:extLst>
                <a:ext uri="{FF2B5EF4-FFF2-40B4-BE49-F238E27FC236}">
                  <a16:creationId xmlns:a16="http://schemas.microsoft.com/office/drawing/2014/main" id="{4C805A3A-5F6E-47EC-9154-763D3C7F00BF}"/>
                </a:ext>
              </a:extLst>
            </p:cNvPr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05;p23">
              <a:extLst>
                <a:ext uri="{FF2B5EF4-FFF2-40B4-BE49-F238E27FC236}">
                  <a16:creationId xmlns:a16="http://schemas.microsoft.com/office/drawing/2014/main" id="{B319F9AD-23FB-42FE-8616-7059CAEDF5C5}"/>
                </a:ext>
              </a:extLst>
            </p:cNvPr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06;p23">
              <a:extLst>
                <a:ext uri="{FF2B5EF4-FFF2-40B4-BE49-F238E27FC236}">
                  <a16:creationId xmlns:a16="http://schemas.microsoft.com/office/drawing/2014/main" id="{97B0F228-3DC3-4149-9D8E-389817689EE1}"/>
                </a:ext>
              </a:extLst>
            </p:cNvPr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07;p23">
              <a:extLst>
                <a:ext uri="{FF2B5EF4-FFF2-40B4-BE49-F238E27FC236}">
                  <a16:creationId xmlns:a16="http://schemas.microsoft.com/office/drawing/2014/main" id="{C745FDD7-6235-4B9D-BBFA-915CE17CBCE6}"/>
                </a:ext>
              </a:extLst>
            </p:cNvPr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08;p23">
              <a:extLst>
                <a:ext uri="{FF2B5EF4-FFF2-40B4-BE49-F238E27FC236}">
                  <a16:creationId xmlns:a16="http://schemas.microsoft.com/office/drawing/2014/main" id="{0B23185E-DDED-41B3-B102-E519F7D7A2EF}"/>
                </a:ext>
              </a:extLst>
            </p:cNvPr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09;p23">
              <a:extLst>
                <a:ext uri="{FF2B5EF4-FFF2-40B4-BE49-F238E27FC236}">
                  <a16:creationId xmlns:a16="http://schemas.microsoft.com/office/drawing/2014/main" id="{49102C31-76C6-4A48-A86C-A546BBA54FB6}"/>
                </a:ext>
              </a:extLst>
            </p:cNvPr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10;p23">
              <a:extLst>
                <a:ext uri="{FF2B5EF4-FFF2-40B4-BE49-F238E27FC236}">
                  <a16:creationId xmlns:a16="http://schemas.microsoft.com/office/drawing/2014/main" id="{C1CCD061-9574-4FA2-A5E0-CEC650F9C2EA}"/>
                </a:ext>
              </a:extLst>
            </p:cNvPr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11;p23">
              <a:extLst>
                <a:ext uri="{FF2B5EF4-FFF2-40B4-BE49-F238E27FC236}">
                  <a16:creationId xmlns:a16="http://schemas.microsoft.com/office/drawing/2014/main" id="{5F77BE49-7D92-400D-821F-5A608BF34997}"/>
                </a:ext>
              </a:extLst>
            </p:cNvPr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12;p23">
              <a:extLst>
                <a:ext uri="{FF2B5EF4-FFF2-40B4-BE49-F238E27FC236}">
                  <a16:creationId xmlns:a16="http://schemas.microsoft.com/office/drawing/2014/main" id="{03A19E2D-667F-45EC-8CBD-364D0185FBC7}"/>
                </a:ext>
              </a:extLst>
            </p:cNvPr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13;p23">
              <a:extLst>
                <a:ext uri="{FF2B5EF4-FFF2-40B4-BE49-F238E27FC236}">
                  <a16:creationId xmlns:a16="http://schemas.microsoft.com/office/drawing/2014/main" id="{17AA4C4B-E0E9-4829-A09B-FF8FB8D84E62}"/>
                </a:ext>
              </a:extLst>
            </p:cNvPr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14;p23">
              <a:extLst>
                <a:ext uri="{FF2B5EF4-FFF2-40B4-BE49-F238E27FC236}">
                  <a16:creationId xmlns:a16="http://schemas.microsoft.com/office/drawing/2014/main" id="{D769563D-0A07-4A30-857E-9B0A460D9B5E}"/>
                </a:ext>
              </a:extLst>
            </p:cNvPr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15;p23">
              <a:extLst>
                <a:ext uri="{FF2B5EF4-FFF2-40B4-BE49-F238E27FC236}">
                  <a16:creationId xmlns:a16="http://schemas.microsoft.com/office/drawing/2014/main" id="{8095DF3A-C106-49B4-B625-C928B4C26FF3}"/>
                </a:ext>
              </a:extLst>
            </p:cNvPr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16;p23">
              <a:extLst>
                <a:ext uri="{FF2B5EF4-FFF2-40B4-BE49-F238E27FC236}">
                  <a16:creationId xmlns:a16="http://schemas.microsoft.com/office/drawing/2014/main" id="{D4C9FA5F-5EC4-4ACF-92A2-73454A84BCA7}"/>
                </a:ext>
              </a:extLst>
            </p:cNvPr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17;p23">
              <a:extLst>
                <a:ext uri="{FF2B5EF4-FFF2-40B4-BE49-F238E27FC236}">
                  <a16:creationId xmlns:a16="http://schemas.microsoft.com/office/drawing/2014/main" id="{D4535430-AAAE-4FE3-96D9-D8C2F36069E6}"/>
                </a:ext>
              </a:extLst>
            </p:cNvPr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18;p23">
              <a:extLst>
                <a:ext uri="{FF2B5EF4-FFF2-40B4-BE49-F238E27FC236}">
                  <a16:creationId xmlns:a16="http://schemas.microsoft.com/office/drawing/2014/main" id="{86AF2B1C-CB5C-45CB-BE08-ACB702C50238}"/>
                </a:ext>
              </a:extLst>
            </p:cNvPr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19;p23">
              <a:extLst>
                <a:ext uri="{FF2B5EF4-FFF2-40B4-BE49-F238E27FC236}">
                  <a16:creationId xmlns:a16="http://schemas.microsoft.com/office/drawing/2014/main" id="{B7C1723A-74F3-4273-961F-DC0ABD5DF24E}"/>
                </a:ext>
              </a:extLst>
            </p:cNvPr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20;p23">
              <a:extLst>
                <a:ext uri="{FF2B5EF4-FFF2-40B4-BE49-F238E27FC236}">
                  <a16:creationId xmlns:a16="http://schemas.microsoft.com/office/drawing/2014/main" id="{1AC5690B-283F-432D-8815-13F8FC95A2BB}"/>
                </a:ext>
              </a:extLst>
            </p:cNvPr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21;p23">
              <a:extLst>
                <a:ext uri="{FF2B5EF4-FFF2-40B4-BE49-F238E27FC236}">
                  <a16:creationId xmlns:a16="http://schemas.microsoft.com/office/drawing/2014/main" id="{627DF5A8-F8A5-4A46-8789-E16D31715B36}"/>
                </a:ext>
              </a:extLst>
            </p:cNvPr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22;p23">
              <a:extLst>
                <a:ext uri="{FF2B5EF4-FFF2-40B4-BE49-F238E27FC236}">
                  <a16:creationId xmlns:a16="http://schemas.microsoft.com/office/drawing/2014/main" id="{3553C642-0209-41C3-AF2D-5C2D174F0B1B}"/>
                </a:ext>
              </a:extLst>
            </p:cNvPr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23;p23">
              <a:extLst>
                <a:ext uri="{FF2B5EF4-FFF2-40B4-BE49-F238E27FC236}">
                  <a16:creationId xmlns:a16="http://schemas.microsoft.com/office/drawing/2014/main" id="{0E971F7D-2448-449C-95E2-0009E1B26B3D}"/>
                </a:ext>
              </a:extLst>
            </p:cNvPr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24;p23">
              <a:extLst>
                <a:ext uri="{FF2B5EF4-FFF2-40B4-BE49-F238E27FC236}">
                  <a16:creationId xmlns:a16="http://schemas.microsoft.com/office/drawing/2014/main" id="{A174AD4A-96E7-4A40-A118-55A73089FF2E}"/>
                </a:ext>
              </a:extLst>
            </p:cNvPr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25;p23">
              <a:extLst>
                <a:ext uri="{FF2B5EF4-FFF2-40B4-BE49-F238E27FC236}">
                  <a16:creationId xmlns:a16="http://schemas.microsoft.com/office/drawing/2014/main" id="{C47D40C3-992C-4E7C-AB9B-000FB9C06C9F}"/>
                </a:ext>
              </a:extLst>
            </p:cNvPr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26;p23">
              <a:extLst>
                <a:ext uri="{FF2B5EF4-FFF2-40B4-BE49-F238E27FC236}">
                  <a16:creationId xmlns:a16="http://schemas.microsoft.com/office/drawing/2014/main" id="{F9FB074C-DFDE-484C-83DA-17C6DAA82659}"/>
                </a:ext>
              </a:extLst>
            </p:cNvPr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27;p23">
              <a:extLst>
                <a:ext uri="{FF2B5EF4-FFF2-40B4-BE49-F238E27FC236}">
                  <a16:creationId xmlns:a16="http://schemas.microsoft.com/office/drawing/2014/main" id="{CF677862-F376-4096-A617-B5133A4AC137}"/>
                </a:ext>
              </a:extLst>
            </p:cNvPr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28;p23">
              <a:extLst>
                <a:ext uri="{FF2B5EF4-FFF2-40B4-BE49-F238E27FC236}">
                  <a16:creationId xmlns:a16="http://schemas.microsoft.com/office/drawing/2014/main" id="{5BBBE762-9F07-4639-A1B9-823F4ED83E56}"/>
                </a:ext>
              </a:extLst>
            </p:cNvPr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29;p23">
              <a:extLst>
                <a:ext uri="{FF2B5EF4-FFF2-40B4-BE49-F238E27FC236}">
                  <a16:creationId xmlns:a16="http://schemas.microsoft.com/office/drawing/2014/main" id="{71C85D56-CD1D-4D72-89A4-C3B98E79BEE4}"/>
                </a:ext>
              </a:extLst>
            </p:cNvPr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30;p23">
              <a:extLst>
                <a:ext uri="{FF2B5EF4-FFF2-40B4-BE49-F238E27FC236}">
                  <a16:creationId xmlns:a16="http://schemas.microsoft.com/office/drawing/2014/main" id="{EFC9D017-3572-464C-B69B-5E2CD8571B60}"/>
                </a:ext>
              </a:extLst>
            </p:cNvPr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31;p23">
              <a:extLst>
                <a:ext uri="{FF2B5EF4-FFF2-40B4-BE49-F238E27FC236}">
                  <a16:creationId xmlns:a16="http://schemas.microsoft.com/office/drawing/2014/main" id="{79C524B0-5D6D-428A-BB06-060DA4250465}"/>
                </a:ext>
              </a:extLst>
            </p:cNvPr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32;p23">
              <a:extLst>
                <a:ext uri="{FF2B5EF4-FFF2-40B4-BE49-F238E27FC236}">
                  <a16:creationId xmlns:a16="http://schemas.microsoft.com/office/drawing/2014/main" id="{9EDCE85B-FCDE-4A49-9987-8CDEDA5EB88A}"/>
                </a:ext>
              </a:extLst>
            </p:cNvPr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33;p23">
              <a:extLst>
                <a:ext uri="{FF2B5EF4-FFF2-40B4-BE49-F238E27FC236}">
                  <a16:creationId xmlns:a16="http://schemas.microsoft.com/office/drawing/2014/main" id="{54F0E833-F1C5-4696-903B-12B6FCE23A14}"/>
                </a:ext>
              </a:extLst>
            </p:cNvPr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34;p23">
              <a:extLst>
                <a:ext uri="{FF2B5EF4-FFF2-40B4-BE49-F238E27FC236}">
                  <a16:creationId xmlns:a16="http://schemas.microsoft.com/office/drawing/2014/main" id="{6B75897E-EC3F-438B-9B32-CA1668904CCE}"/>
                </a:ext>
              </a:extLst>
            </p:cNvPr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35;p23">
              <a:extLst>
                <a:ext uri="{FF2B5EF4-FFF2-40B4-BE49-F238E27FC236}">
                  <a16:creationId xmlns:a16="http://schemas.microsoft.com/office/drawing/2014/main" id="{ECD94A4A-F8F5-43ED-A5E8-5CC92AB68D60}"/>
                </a:ext>
              </a:extLst>
            </p:cNvPr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36;p23">
              <a:extLst>
                <a:ext uri="{FF2B5EF4-FFF2-40B4-BE49-F238E27FC236}">
                  <a16:creationId xmlns:a16="http://schemas.microsoft.com/office/drawing/2014/main" id="{41B95BF6-848A-49AD-AD1A-B59A00225542}"/>
                </a:ext>
              </a:extLst>
            </p:cNvPr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37;p23">
              <a:extLst>
                <a:ext uri="{FF2B5EF4-FFF2-40B4-BE49-F238E27FC236}">
                  <a16:creationId xmlns:a16="http://schemas.microsoft.com/office/drawing/2014/main" id="{118B9753-5276-40FC-80E1-3E0E3E9F76B7}"/>
                </a:ext>
              </a:extLst>
            </p:cNvPr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38;p23">
              <a:extLst>
                <a:ext uri="{FF2B5EF4-FFF2-40B4-BE49-F238E27FC236}">
                  <a16:creationId xmlns:a16="http://schemas.microsoft.com/office/drawing/2014/main" id="{D662D7DF-B4B9-499B-9C91-73D3603018B5}"/>
                </a:ext>
              </a:extLst>
            </p:cNvPr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39;p23">
              <a:extLst>
                <a:ext uri="{FF2B5EF4-FFF2-40B4-BE49-F238E27FC236}">
                  <a16:creationId xmlns:a16="http://schemas.microsoft.com/office/drawing/2014/main" id="{7355A130-8D9F-4C19-941D-CE8D7E678DB7}"/>
                </a:ext>
              </a:extLst>
            </p:cNvPr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40;p23">
              <a:extLst>
                <a:ext uri="{FF2B5EF4-FFF2-40B4-BE49-F238E27FC236}">
                  <a16:creationId xmlns:a16="http://schemas.microsoft.com/office/drawing/2014/main" id="{11449A91-C988-42B8-B7A6-8E203D3981AB}"/>
                </a:ext>
              </a:extLst>
            </p:cNvPr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41;p23">
              <a:extLst>
                <a:ext uri="{FF2B5EF4-FFF2-40B4-BE49-F238E27FC236}">
                  <a16:creationId xmlns:a16="http://schemas.microsoft.com/office/drawing/2014/main" id="{EF6B05B5-DA65-4136-9BF0-6444487EE527}"/>
                </a:ext>
              </a:extLst>
            </p:cNvPr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42;p23">
              <a:extLst>
                <a:ext uri="{FF2B5EF4-FFF2-40B4-BE49-F238E27FC236}">
                  <a16:creationId xmlns:a16="http://schemas.microsoft.com/office/drawing/2014/main" id="{DAE48712-5C69-410C-9B17-42278E01D2F8}"/>
                </a:ext>
              </a:extLst>
            </p:cNvPr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43;p23">
              <a:extLst>
                <a:ext uri="{FF2B5EF4-FFF2-40B4-BE49-F238E27FC236}">
                  <a16:creationId xmlns:a16="http://schemas.microsoft.com/office/drawing/2014/main" id="{C28FBD53-DFD4-4614-B555-CE438CF81B49}"/>
                </a:ext>
              </a:extLst>
            </p:cNvPr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44;p23">
              <a:extLst>
                <a:ext uri="{FF2B5EF4-FFF2-40B4-BE49-F238E27FC236}">
                  <a16:creationId xmlns:a16="http://schemas.microsoft.com/office/drawing/2014/main" id="{1167C92D-26E2-49EA-A5D5-09A494EF12CF}"/>
                </a:ext>
              </a:extLst>
            </p:cNvPr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45;p23">
              <a:extLst>
                <a:ext uri="{FF2B5EF4-FFF2-40B4-BE49-F238E27FC236}">
                  <a16:creationId xmlns:a16="http://schemas.microsoft.com/office/drawing/2014/main" id="{C05B4C2E-1384-4D63-A503-86852A8F6541}"/>
                </a:ext>
              </a:extLst>
            </p:cNvPr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46;p23">
              <a:extLst>
                <a:ext uri="{FF2B5EF4-FFF2-40B4-BE49-F238E27FC236}">
                  <a16:creationId xmlns:a16="http://schemas.microsoft.com/office/drawing/2014/main" id="{0D1AA839-B428-4487-A824-9E2D593922D4}"/>
                </a:ext>
              </a:extLst>
            </p:cNvPr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47;p23">
              <a:extLst>
                <a:ext uri="{FF2B5EF4-FFF2-40B4-BE49-F238E27FC236}">
                  <a16:creationId xmlns:a16="http://schemas.microsoft.com/office/drawing/2014/main" id="{5FB3AD8D-2B50-4562-9C87-7031E581EE12}"/>
                </a:ext>
              </a:extLst>
            </p:cNvPr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48;p23">
              <a:extLst>
                <a:ext uri="{FF2B5EF4-FFF2-40B4-BE49-F238E27FC236}">
                  <a16:creationId xmlns:a16="http://schemas.microsoft.com/office/drawing/2014/main" id="{8B6A8F1F-0F27-4020-986E-81FFFA2CD99B}"/>
                </a:ext>
              </a:extLst>
            </p:cNvPr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49;p23">
              <a:extLst>
                <a:ext uri="{FF2B5EF4-FFF2-40B4-BE49-F238E27FC236}">
                  <a16:creationId xmlns:a16="http://schemas.microsoft.com/office/drawing/2014/main" id="{01C0DD06-EFBA-4FEF-862B-C9BB8DCBE0F4}"/>
                </a:ext>
              </a:extLst>
            </p:cNvPr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50;p23">
              <a:extLst>
                <a:ext uri="{FF2B5EF4-FFF2-40B4-BE49-F238E27FC236}">
                  <a16:creationId xmlns:a16="http://schemas.microsoft.com/office/drawing/2014/main" id="{9464580C-EDBA-4B44-99BA-EB6767273021}"/>
                </a:ext>
              </a:extLst>
            </p:cNvPr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51;p23">
              <a:extLst>
                <a:ext uri="{FF2B5EF4-FFF2-40B4-BE49-F238E27FC236}">
                  <a16:creationId xmlns:a16="http://schemas.microsoft.com/office/drawing/2014/main" id="{68FCB1FD-97B9-4A5B-B1E9-6BB80BE61E44}"/>
                </a:ext>
              </a:extLst>
            </p:cNvPr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52;p23">
              <a:extLst>
                <a:ext uri="{FF2B5EF4-FFF2-40B4-BE49-F238E27FC236}">
                  <a16:creationId xmlns:a16="http://schemas.microsoft.com/office/drawing/2014/main" id="{3C3DF628-3699-4669-BC42-A17BC390C31A}"/>
                </a:ext>
              </a:extLst>
            </p:cNvPr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53;p23">
              <a:extLst>
                <a:ext uri="{FF2B5EF4-FFF2-40B4-BE49-F238E27FC236}">
                  <a16:creationId xmlns:a16="http://schemas.microsoft.com/office/drawing/2014/main" id="{C6296A62-5475-4112-86DE-70B3E0DDFF6E}"/>
                </a:ext>
              </a:extLst>
            </p:cNvPr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54;p23">
              <a:extLst>
                <a:ext uri="{FF2B5EF4-FFF2-40B4-BE49-F238E27FC236}">
                  <a16:creationId xmlns:a16="http://schemas.microsoft.com/office/drawing/2014/main" id="{71BF12BA-A8FB-467B-9FCD-24ECE9C62D90}"/>
                </a:ext>
              </a:extLst>
            </p:cNvPr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55;p23">
              <a:extLst>
                <a:ext uri="{FF2B5EF4-FFF2-40B4-BE49-F238E27FC236}">
                  <a16:creationId xmlns:a16="http://schemas.microsoft.com/office/drawing/2014/main" id="{2F00B780-748C-4B8F-A0EE-3DBF8B22D59E}"/>
                </a:ext>
              </a:extLst>
            </p:cNvPr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56;p23">
              <a:extLst>
                <a:ext uri="{FF2B5EF4-FFF2-40B4-BE49-F238E27FC236}">
                  <a16:creationId xmlns:a16="http://schemas.microsoft.com/office/drawing/2014/main" id="{55370550-1362-4CB7-A2B1-537F920FD4EC}"/>
                </a:ext>
              </a:extLst>
            </p:cNvPr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57;p23">
              <a:extLst>
                <a:ext uri="{FF2B5EF4-FFF2-40B4-BE49-F238E27FC236}">
                  <a16:creationId xmlns:a16="http://schemas.microsoft.com/office/drawing/2014/main" id="{936A5E95-A537-4CC9-B79A-0A74A7FDE6F2}"/>
                </a:ext>
              </a:extLst>
            </p:cNvPr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58;p23">
              <a:extLst>
                <a:ext uri="{FF2B5EF4-FFF2-40B4-BE49-F238E27FC236}">
                  <a16:creationId xmlns:a16="http://schemas.microsoft.com/office/drawing/2014/main" id="{CF427B1B-7A10-49D9-88A0-6C405B73EA02}"/>
                </a:ext>
              </a:extLst>
            </p:cNvPr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59;p23">
              <a:extLst>
                <a:ext uri="{FF2B5EF4-FFF2-40B4-BE49-F238E27FC236}">
                  <a16:creationId xmlns:a16="http://schemas.microsoft.com/office/drawing/2014/main" id="{9C181A32-CF1E-4B13-B7D0-038F62347FC3}"/>
                </a:ext>
              </a:extLst>
            </p:cNvPr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60;p23">
              <a:extLst>
                <a:ext uri="{FF2B5EF4-FFF2-40B4-BE49-F238E27FC236}">
                  <a16:creationId xmlns:a16="http://schemas.microsoft.com/office/drawing/2014/main" id="{204B3B58-E994-4620-B256-4240C487F3FA}"/>
                </a:ext>
              </a:extLst>
            </p:cNvPr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61;p23">
              <a:extLst>
                <a:ext uri="{FF2B5EF4-FFF2-40B4-BE49-F238E27FC236}">
                  <a16:creationId xmlns:a16="http://schemas.microsoft.com/office/drawing/2014/main" id="{11A7B472-C27D-4EF0-9F9F-C683BEE62356}"/>
                </a:ext>
              </a:extLst>
            </p:cNvPr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62;p23">
              <a:extLst>
                <a:ext uri="{FF2B5EF4-FFF2-40B4-BE49-F238E27FC236}">
                  <a16:creationId xmlns:a16="http://schemas.microsoft.com/office/drawing/2014/main" id="{64CE5C86-89B1-4657-9D15-7212C13C48F1}"/>
                </a:ext>
              </a:extLst>
            </p:cNvPr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63;p23">
              <a:extLst>
                <a:ext uri="{FF2B5EF4-FFF2-40B4-BE49-F238E27FC236}">
                  <a16:creationId xmlns:a16="http://schemas.microsoft.com/office/drawing/2014/main" id="{ED42B3E4-9EA1-4B2B-9E5A-5AB38DECECF5}"/>
                </a:ext>
              </a:extLst>
            </p:cNvPr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64;p23">
              <a:extLst>
                <a:ext uri="{FF2B5EF4-FFF2-40B4-BE49-F238E27FC236}">
                  <a16:creationId xmlns:a16="http://schemas.microsoft.com/office/drawing/2014/main" id="{0412866A-8F4F-4098-9A83-DA26C2905D3B}"/>
                </a:ext>
              </a:extLst>
            </p:cNvPr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65;p23">
              <a:extLst>
                <a:ext uri="{FF2B5EF4-FFF2-40B4-BE49-F238E27FC236}">
                  <a16:creationId xmlns:a16="http://schemas.microsoft.com/office/drawing/2014/main" id="{FA39386B-A1D4-4FB8-8603-BF9F66806650}"/>
                </a:ext>
              </a:extLst>
            </p:cNvPr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66;p23">
              <a:extLst>
                <a:ext uri="{FF2B5EF4-FFF2-40B4-BE49-F238E27FC236}">
                  <a16:creationId xmlns:a16="http://schemas.microsoft.com/office/drawing/2014/main" id="{A867E109-658A-4F33-907A-D774528BE063}"/>
                </a:ext>
              </a:extLst>
            </p:cNvPr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67;p23">
              <a:extLst>
                <a:ext uri="{FF2B5EF4-FFF2-40B4-BE49-F238E27FC236}">
                  <a16:creationId xmlns:a16="http://schemas.microsoft.com/office/drawing/2014/main" id="{2AFCEF29-BA6B-43D2-8536-43873ACF73FD}"/>
                </a:ext>
              </a:extLst>
            </p:cNvPr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68;p23">
              <a:extLst>
                <a:ext uri="{FF2B5EF4-FFF2-40B4-BE49-F238E27FC236}">
                  <a16:creationId xmlns:a16="http://schemas.microsoft.com/office/drawing/2014/main" id="{09588A0E-6DDF-43FB-B162-8CE12E8ABEF7}"/>
                </a:ext>
              </a:extLst>
            </p:cNvPr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69;p23">
              <a:extLst>
                <a:ext uri="{FF2B5EF4-FFF2-40B4-BE49-F238E27FC236}">
                  <a16:creationId xmlns:a16="http://schemas.microsoft.com/office/drawing/2014/main" id="{4CF109AD-1740-4520-80EF-E2421AA33125}"/>
                </a:ext>
              </a:extLst>
            </p:cNvPr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70;p23">
              <a:extLst>
                <a:ext uri="{FF2B5EF4-FFF2-40B4-BE49-F238E27FC236}">
                  <a16:creationId xmlns:a16="http://schemas.microsoft.com/office/drawing/2014/main" id="{029E8E88-67F3-4976-A2F2-7522F468B4BC}"/>
                </a:ext>
              </a:extLst>
            </p:cNvPr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71;p23">
              <a:extLst>
                <a:ext uri="{FF2B5EF4-FFF2-40B4-BE49-F238E27FC236}">
                  <a16:creationId xmlns:a16="http://schemas.microsoft.com/office/drawing/2014/main" id="{BA73B260-284B-4F2F-9471-E9CACA463109}"/>
                </a:ext>
              </a:extLst>
            </p:cNvPr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72;p23">
              <a:extLst>
                <a:ext uri="{FF2B5EF4-FFF2-40B4-BE49-F238E27FC236}">
                  <a16:creationId xmlns:a16="http://schemas.microsoft.com/office/drawing/2014/main" id="{539CC60F-83C9-4B33-9F07-844C7E6598D6}"/>
                </a:ext>
              </a:extLst>
            </p:cNvPr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73;p23">
              <a:extLst>
                <a:ext uri="{FF2B5EF4-FFF2-40B4-BE49-F238E27FC236}">
                  <a16:creationId xmlns:a16="http://schemas.microsoft.com/office/drawing/2014/main" id="{420C127F-1408-4BC4-B69D-CC4E23802222}"/>
                </a:ext>
              </a:extLst>
            </p:cNvPr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74;p23">
              <a:extLst>
                <a:ext uri="{FF2B5EF4-FFF2-40B4-BE49-F238E27FC236}">
                  <a16:creationId xmlns:a16="http://schemas.microsoft.com/office/drawing/2014/main" id="{6917D136-E6C1-4F62-AA6A-77A5B5B167F5}"/>
                </a:ext>
              </a:extLst>
            </p:cNvPr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75;p23">
              <a:extLst>
                <a:ext uri="{FF2B5EF4-FFF2-40B4-BE49-F238E27FC236}">
                  <a16:creationId xmlns:a16="http://schemas.microsoft.com/office/drawing/2014/main" id="{C5A8DF87-C5DC-4D0E-B103-BCD20D066F67}"/>
                </a:ext>
              </a:extLst>
            </p:cNvPr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76;p23">
              <a:extLst>
                <a:ext uri="{FF2B5EF4-FFF2-40B4-BE49-F238E27FC236}">
                  <a16:creationId xmlns:a16="http://schemas.microsoft.com/office/drawing/2014/main" id="{1EF08D09-0FE5-451D-AA65-BCE6EC816164}"/>
                </a:ext>
              </a:extLst>
            </p:cNvPr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77;p23">
              <a:extLst>
                <a:ext uri="{FF2B5EF4-FFF2-40B4-BE49-F238E27FC236}">
                  <a16:creationId xmlns:a16="http://schemas.microsoft.com/office/drawing/2014/main" id="{C585326C-914E-4B50-B534-BFAA808DAC63}"/>
                </a:ext>
              </a:extLst>
            </p:cNvPr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78;p23">
              <a:extLst>
                <a:ext uri="{FF2B5EF4-FFF2-40B4-BE49-F238E27FC236}">
                  <a16:creationId xmlns:a16="http://schemas.microsoft.com/office/drawing/2014/main" id="{4B547069-2D62-4E33-AD98-737065B51F04}"/>
                </a:ext>
              </a:extLst>
            </p:cNvPr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79;p23">
              <a:extLst>
                <a:ext uri="{FF2B5EF4-FFF2-40B4-BE49-F238E27FC236}">
                  <a16:creationId xmlns:a16="http://schemas.microsoft.com/office/drawing/2014/main" id="{A4B34044-0FAD-4FF2-813B-341EAA2ADDDF}"/>
                </a:ext>
              </a:extLst>
            </p:cNvPr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80;p23">
              <a:extLst>
                <a:ext uri="{FF2B5EF4-FFF2-40B4-BE49-F238E27FC236}">
                  <a16:creationId xmlns:a16="http://schemas.microsoft.com/office/drawing/2014/main" id="{AC0D5071-00EF-4C0A-8195-0A39CDDFE29A}"/>
                </a:ext>
              </a:extLst>
            </p:cNvPr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81;p23">
              <a:extLst>
                <a:ext uri="{FF2B5EF4-FFF2-40B4-BE49-F238E27FC236}">
                  <a16:creationId xmlns:a16="http://schemas.microsoft.com/office/drawing/2014/main" id="{586ECD0A-D667-447F-93CE-8166D0DB9B8C}"/>
                </a:ext>
              </a:extLst>
            </p:cNvPr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82;p23">
              <a:extLst>
                <a:ext uri="{FF2B5EF4-FFF2-40B4-BE49-F238E27FC236}">
                  <a16:creationId xmlns:a16="http://schemas.microsoft.com/office/drawing/2014/main" id="{7EA495FF-F517-4DF7-9EE3-18D98994B551}"/>
                </a:ext>
              </a:extLst>
            </p:cNvPr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83;p23">
              <a:extLst>
                <a:ext uri="{FF2B5EF4-FFF2-40B4-BE49-F238E27FC236}">
                  <a16:creationId xmlns:a16="http://schemas.microsoft.com/office/drawing/2014/main" id="{0DB2792B-1744-4812-A8E0-13E9B92BA08C}"/>
                </a:ext>
              </a:extLst>
            </p:cNvPr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84;p23">
              <a:extLst>
                <a:ext uri="{FF2B5EF4-FFF2-40B4-BE49-F238E27FC236}">
                  <a16:creationId xmlns:a16="http://schemas.microsoft.com/office/drawing/2014/main" id="{4943590F-AC71-4BEB-8043-CC73BFDA866C}"/>
                </a:ext>
              </a:extLst>
            </p:cNvPr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85;p23">
              <a:extLst>
                <a:ext uri="{FF2B5EF4-FFF2-40B4-BE49-F238E27FC236}">
                  <a16:creationId xmlns:a16="http://schemas.microsoft.com/office/drawing/2014/main" id="{3B9B3C4B-34D3-48F8-BD4A-0FCBAE6F488F}"/>
                </a:ext>
              </a:extLst>
            </p:cNvPr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86;p23">
              <a:extLst>
                <a:ext uri="{FF2B5EF4-FFF2-40B4-BE49-F238E27FC236}">
                  <a16:creationId xmlns:a16="http://schemas.microsoft.com/office/drawing/2014/main" id="{6CDF1B41-A925-4907-93CC-D35B64381519}"/>
                </a:ext>
              </a:extLst>
            </p:cNvPr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87;p23">
              <a:extLst>
                <a:ext uri="{FF2B5EF4-FFF2-40B4-BE49-F238E27FC236}">
                  <a16:creationId xmlns:a16="http://schemas.microsoft.com/office/drawing/2014/main" id="{55C9C46D-62C4-4EF3-A7E4-920BE8828224}"/>
                </a:ext>
              </a:extLst>
            </p:cNvPr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88;p23">
              <a:extLst>
                <a:ext uri="{FF2B5EF4-FFF2-40B4-BE49-F238E27FC236}">
                  <a16:creationId xmlns:a16="http://schemas.microsoft.com/office/drawing/2014/main" id="{330C040E-ECBE-45A6-A60F-88581F77221E}"/>
                </a:ext>
              </a:extLst>
            </p:cNvPr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89;p23">
              <a:extLst>
                <a:ext uri="{FF2B5EF4-FFF2-40B4-BE49-F238E27FC236}">
                  <a16:creationId xmlns:a16="http://schemas.microsoft.com/office/drawing/2014/main" id="{7C9E3A23-94F8-4DAB-9946-426B7CAAA3C8}"/>
                </a:ext>
              </a:extLst>
            </p:cNvPr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90;p23">
              <a:extLst>
                <a:ext uri="{FF2B5EF4-FFF2-40B4-BE49-F238E27FC236}">
                  <a16:creationId xmlns:a16="http://schemas.microsoft.com/office/drawing/2014/main" id="{9030F2F7-F074-43B6-92B9-CE3BEB2D1B07}"/>
                </a:ext>
              </a:extLst>
            </p:cNvPr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91;p23">
              <a:extLst>
                <a:ext uri="{FF2B5EF4-FFF2-40B4-BE49-F238E27FC236}">
                  <a16:creationId xmlns:a16="http://schemas.microsoft.com/office/drawing/2014/main" id="{E5FC31F6-22AE-4987-AF53-D7ADCF31AC53}"/>
                </a:ext>
              </a:extLst>
            </p:cNvPr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92;p23">
              <a:extLst>
                <a:ext uri="{FF2B5EF4-FFF2-40B4-BE49-F238E27FC236}">
                  <a16:creationId xmlns:a16="http://schemas.microsoft.com/office/drawing/2014/main" id="{8EB684A5-9E9F-437C-B970-07D9EBAEE94D}"/>
                </a:ext>
              </a:extLst>
            </p:cNvPr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93;p23">
              <a:extLst>
                <a:ext uri="{FF2B5EF4-FFF2-40B4-BE49-F238E27FC236}">
                  <a16:creationId xmlns:a16="http://schemas.microsoft.com/office/drawing/2014/main" id="{7B39FBBB-892F-4EDF-9FFF-5C0A92D6E98F}"/>
                </a:ext>
              </a:extLst>
            </p:cNvPr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94;p23">
              <a:extLst>
                <a:ext uri="{FF2B5EF4-FFF2-40B4-BE49-F238E27FC236}">
                  <a16:creationId xmlns:a16="http://schemas.microsoft.com/office/drawing/2014/main" id="{6147AEB9-91CD-4C84-AD36-1D45E4F26163}"/>
                </a:ext>
              </a:extLst>
            </p:cNvPr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95;p23">
              <a:extLst>
                <a:ext uri="{FF2B5EF4-FFF2-40B4-BE49-F238E27FC236}">
                  <a16:creationId xmlns:a16="http://schemas.microsoft.com/office/drawing/2014/main" id="{D339DE66-9FEC-4A35-80A1-9CE6C1C9D2E9}"/>
                </a:ext>
              </a:extLst>
            </p:cNvPr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96;p23">
              <a:extLst>
                <a:ext uri="{FF2B5EF4-FFF2-40B4-BE49-F238E27FC236}">
                  <a16:creationId xmlns:a16="http://schemas.microsoft.com/office/drawing/2014/main" id="{F622AEC6-2FCE-4899-B113-DF5626C0DCC6}"/>
                </a:ext>
              </a:extLst>
            </p:cNvPr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97;p23">
              <a:extLst>
                <a:ext uri="{FF2B5EF4-FFF2-40B4-BE49-F238E27FC236}">
                  <a16:creationId xmlns:a16="http://schemas.microsoft.com/office/drawing/2014/main" id="{D98BE344-0CAC-4C8F-BBB5-46088358D7A1}"/>
                </a:ext>
              </a:extLst>
            </p:cNvPr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98;p23">
              <a:extLst>
                <a:ext uri="{FF2B5EF4-FFF2-40B4-BE49-F238E27FC236}">
                  <a16:creationId xmlns:a16="http://schemas.microsoft.com/office/drawing/2014/main" id="{F6F152FE-2A21-4243-9007-23A54DBE8044}"/>
                </a:ext>
              </a:extLst>
            </p:cNvPr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99;p23">
              <a:extLst>
                <a:ext uri="{FF2B5EF4-FFF2-40B4-BE49-F238E27FC236}">
                  <a16:creationId xmlns:a16="http://schemas.microsoft.com/office/drawing/2014/main" id="{9829239B-FAEF-428E-B18F-1E9635628E9C}"/>
                </a:ext>
              </a:extLst>
            </p:cNvPr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00;p23">
              <a:extLst>
                <a:ext uri="{FF2B5EF4-FFF2-40B4-BE49-F238E27FC236}">
                  <a16:creationId xmlns:a16="http://schemas.microsoft.com/office/drawing/2014/main" id="{76956563-64F7-4AB0-AF2C-D7D3B1C8BCE4}"/>
                </a:ext>
              </a:extLst>
            </p:cNvPr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01;p23">
              <a:extLst>
                <a:ext uri="{FF2B5EF4-FFF2-40B4-BE49-F238E27FC236}">
                  <a16:creationId xmlns:a16="http://schemas.microsoft.com/office/drawing/2014/main" id="{1E8E28E1-454F-427C-957D-F5CACC0183C8}"/>
                </a:ext>
              </a:extLst>
            </p:cNvPr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02;p23">
              <a:extLst>
                <a:ext uri="{FF2B5EF4-FFF2-40B4-BE49-F238E27FC236}">
                  <a16:creationId xmlns:a16="http://schemas.microsoft.com/office/drawing/2014/main" id="{C6083531-9B4A-40E8-87E9-EAE6760F21AC}"/>
                </a:ext>
              </a:extLst>
            </p:cNvPr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03;p23">
              <a:extLst>
                <a:ext uri="{FF2B5EF4-FFF2-40B4-BE49-F238E27FC236}">
                  <a16:creationId xmlns:a16="http://schemas.microsoft.com/office/drawing/2014/main" id="{1D555C76-AD36-4FD0-BD1A-7C965CD97067}"/>
                </a:ext>
              </a:extLst>
            </p:cNvPr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04;p23">
              <a:extLst>
                <a:ext uri="{FF2B5EF4-FFF2-40B4-BE49-F238E27FC236}">
                  <a16:creationId xmlns:a16="http://schemas.microsoft.com/office/drawing/2014/main" id="{7CEA013D-B072-4AE9-B8FB-2C607C60BD14}"/>
                </a:ext>
              </a:extLst>
            </p:cNvPr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05;p23">
              <a:extLst>
                <a:ext uri="{FF2B5EF4-FFF2-40B4-BE49-F238E27FC236}">
                  <a16:creationId xmlns:a16="http://schemas.microsoft.com/office/drawing/2014/main" id="{EA8B758C-FAD1-49D3-BB28-72A541FEB304}"/>
                </a:ext>
              </a:extLst>
            </p:cNvPr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06;p23">
              <a:extLst>
                <a:ext uri="{FF2B5EF4-FFF2-40B4-BE49-F238E27FC236}">
                  <a16:creationId xmlns:a16="http://schemas.microsoft.com/office/drawing/2014/main" id="{689FF562-7443-4B01-B940-D5773443B9B3}"/>
                </a:ext>
              </a:extLst>
            </p:cNvPr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07;p23">
              <a:extLst>
                <a:ext uri="{FF2B5EF4-FFF2-40B4-BE49-F238E27FC236}">
                  <a16:creationId xmlns:a16="http://schemas.microsoft.com/office/drawing/2014/main" id="{61F0142C-58FF-4FDC-9C43-946DC4EB5C5B}"/>
                </a:ext>
              </a:extLst>
            </p:cNvPr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08;p23">
              <a:extLst>
                <a:ext uri="{FF2B5EF4-FFF2-40B4-BE49-F238E27FC236}">
                  <a16:creationId xmlns:a16="http://schemas.microsoft.com/office/drawing/2014/main" id="{0138E4A0-9915-4C9C-BB80-46A1BCECD771}"/>
                </a:ext>
              </a:extLst>
            </p:cNvPr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09;p23">
              <a:extLst>
                <a:ext uri="{FF2B5EF4-FFF2-40B4-BE49-F238E27FC236}">
                  <a16:creationId xmlns:a16="http://schemas.microsoft.com/office/drawing/2014/main" id="{86D28726-DEB3-476A-B6DD-89DDB055098C}"/>
                </a:ext>
              </a:extLst>
            </p:cNvPr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10;p23">
              <a:extLst>
                <a:ext uri="{FF2B5EF4-FFF2-40B4-BE49-F238E27FC236}">
                  <a16:creationId xmlns:a16="http://schemas.microsoft.com/office/drawing/2014/main" id="{F02432B3-DD69-47FF-8579-60B8E46F0281}"/>
                </a:ext>
              </a:extLst>
            </p:cNvPr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11;p23">
              <a:extLst>
                <a:ext uri="{FF2B5EF4-FFF2-40B4-BE49-F238E27FC236}">
                  <a16:creationId xmlns:a16="http://schemas.microsoft.com/office/drawing/2014/main" id="{47684109-C4A6-4377-89D2-4C6EE6FE7FAD}"/>
                </a:ext>
              </a:extLst>
            </p:cNvPr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12;p23">
              <a:extLst>
                <a:ext uri="{FF2B5EF4-FFF2-40B4-BE49-F238E27FC236}">
                  <a16:creationId xmlns:a16="http://schemas.microsoft.com/office/drawing/2014/main" id="{DEB016DD-BC73-473D-9305-CF5F558D6726}"/>
                </a:ext>
              </a:extLst>
            </p:cNvPr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13;p23">
              <a:extLst>
                <a:ext uri="{FF2B5EF4-FFF2-40B4-BE49-F238E27FC236}">
                  <a16:creationId xmlns:a16="http://schemas.microsoft.com/office/drawing/2014/main" id="{EA8A45F8-AC5D-489A-95FB-AC75AD47BB4D}"/>
                </a:ext>
              </a:extLst>
            </p:cNvPr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14;p23">
              <a:extLst>
                <a:ext uri="{FF2B5EF4-FFF2-40B4-BE49-F238E27FC236}">
                  <a16:creationId xmlns:a16="http://schemas.microsoft.com/office/drawing/2014/main" id="{9870B667-6077-4D46-9C4D-6A795C754653}"/>
                </a:ext>
              </a:extLst>
            </p:cNvPr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15;p23">
              <a:extLst>
                <a:ext uri="{FF2B5EF4-FFF2-40B4-BE49-F238E27FC236}">
                  <a16:creationId xmlns:a16="http://schemas.microsoft.com/office/drawing/2014/main" id="{9903611C-314B-4F96-8115-DD48B35996DD}"/>
                </a:ext>
              </a:extLst>
            </p:cNvPr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16;p23">
              <a:extLst>
                <a:ext uri="{FF2B5EF4-FFF2-40B4-BE49-F238E27FC236}">
                  <a16:creationId xmlns:a16="http://schemas.microsoft.com/office/drawing/2014/main" id="{67912E0A-5A10-442F-B4BD-14CEA5E2CEA4}"/>
                </a:ext>
              </a:extLst>
            </p:cNvPr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17;p23">
              <a:extLst>
                <a:ext uri="{FF2B5EF4-FFF2-40B4-BE49-F238E27FC236}">
                  <a16:creationId xmlns:a16="http://schemas.microsoft.com/office/drawing/2014/main" id="{88A83CED-A710-44C4-9B70-66AF2D3C5506}"/>
                </a:ext>
              </a:extLst>
            </p:cNvPr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18;p23">
              <a:extLst>
                <a:ext uri="{FF2B5EF4-FFF2-40B4-BE49-F238E27FC236}">
                  <a16:creationId xmlns:a16="http://schemas.microsoft.com/office/drawing/2014/main" id="{1B705B36-DDC1-4947-9C0A-EC7CEC6261D1}"/>
                </a:ext>
              </a:extLst>
            </p:cNvPr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19;p23">
              <a:extLst>
                <a:ext uri="{FF2B5EF4-FFF2-40B4-BE49-F238E27FC236}">
                  <a16:creationId xmlns:a16="http://schemas.microsoft.com/office/drawing/2014/main" id="{4F04F2FD-8A6D-4D13-B343-8E5DDF4A51FA}"/>
                </a:ext>
              </a:extLst>
            </p:cNvPr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20;p23">
              <a:extLst>
                <a:ext uri="{FF2B5EF4-FFF2-40B4-BE49-F238E27FC236}">
                  <a16:creationId xmlns:a16="http://schemas.microsoft.com/office/drawing/2014/main" id="{E3D4E650-1C7A-40BB-A91B-2E4CB542D5A5}"/>
                </a:ext>
              </a:extLst>
            </p:cNvPr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21;p23">
              <a:extLst>
                <a:ext uri="{FF2B5EF4-FFF2-40B4-BE49-F238E27FC236}">
                  <a16:creationId xmlns:a16="http://schemas.microsoft.com/office/drawing/2014/main" id="{F8303E25-22CF-4F6F-88A8-794EAD4B2229}"/>
                </a:ext>
              </a:extLst>
            </p:cNvPr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22;p23">
              <a:extLst>
                <a:ext uri="{FF2B5EF4-FFF2-40B4-BE49-F238E27FC236}">
                  <a16:creationId xmlns:a16="http://schemas.microsoft.com/office/drawing/2014/main" id="{2912E289-1BC7-45EA-A30D-A56A0FEEFB8D}"/>
                </a:ext>
              </a:extLst>
            </p:cNvPr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23;p23">
              <a:extLst>
                <a:ext uri="{FF2B5EF4-FFF2-40B4-BE49-F238E27FC236}">
                  <a16:creationId xmlns:a16="http://schemas.microsoft.com/office/drawing/2014/main" id="{A7FAF79A-630E-47FF-9ECA-B91CCF85002F}"/>
                </a:ext>
              </a:extLst>
            </p:cNvPr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24;p23">
              <a:extLst>
                <a:ext uri="{FF2B5EF4-FFF2-40B4-BE49-F238E27FC236}">
                  <a16:creationId xmlns:a16="http://schemas.microsoft.com/office/drawing/2014/main" id="{3B53B679-8980-4CB9-A5E6-6CBBDC6C2367}"/>
                </a:ext>
              </a:extLst>
            </p:cNvPr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25;p23">
              <a:extLst>
                <a:ext uri="{FF2B5EF4-FFF2-40B4-BE49-F238E27FC236}">
                  <a16:creationId xmlns:a16="http://schemas.microsoft.com/office/drawing/2014/main" id="{B1073C38-93B8-4757-83EE-8E7E7FD28AEA}"/>
                </a:ext>
              </a:extLst>
            </p:cNvPr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26;p23">
              <a:extLst>
                <a:ext uri="{FF2B5EF4-FFF2-40B4-BE49-F238E27FC236}">
                  <a16:creationId xmlns:a16="http://schemas.microsoft.com/office/drawing/2014/main" id="{DC61D8DD-B2BB-40A3-8E4C-1715311C5DFF}"/>
                </a:ext>
              </a:extLst>
            </p:cNvPr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27;p23">
              <a:extLst>
                <a:ext uri="{FF2B5EF4-FFF2-40B4-BE49-F238E27FC236}">
                  <a16:creationId xmlns:a16="http://schemas.microsoft.com/office/drawing/2014/main" id="{E5B0A84B-278F-48C7-A19E-C2B9186B8648}"/>
                </a:ext>
              </a:extLst>
            </p:cNvPr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28;p23">
              <a:extLst>
                <a:ext uri="{FF2B5EF4-FFF2-40B4-BE49-F238E27FC236}">
                  <a16:creationId xmlns:a16="http://schemas.microsoft.com/office/drawing/2014/main" id="{68E551FE-17E1-44BE-ACDB-71DE7A1F81AF}"/>
                </a:ext>
              </a:extLst>
            </p:cNvPr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29;p23">
              <a:extLst>
                <a:ext uri="{FF2B5EF4-FFF2-40B4-BE49-F238E27FC236}">
                  <a16:creationId xmlns:a16="http://schemas.microsoft.com/office/drawing/2014/main" id="{C329B3BC-CCB1-4416-8650-F3D65E1DDC9C}"/>
                </a:ext>
              </a:extLst>
            </p:cNvPr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30;p23">
              <a:extLst>
                <a:ext uri="{FF2B5EF4-FFF2-40B4-BE49-F238E27FC236}">
                  <a16:creationId xmlns:a16="http://schemas.microsoft.com/office/drawing/2014/main" id="{0D0AFA63-3E69-4701-9996-10EE266DC383}"/>
                </a:ext>
              </a:extLst>
            </p:cNvPr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31;p23">
              <a:extLst>
                <a:ext uri="{FF2B5EF4-FFF2-40B4-BE49-F238E27FC236}">
                  <a16:creationId xmlns:a16="http://schemas.microsoft.com/office/drawing/2014/main" id="{E2EC5CC6-32A5-4DDA-82F0-B52644E01829}"/>
                </a:ext>
              </a:extLst>
            </p:cNvPr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32;p23">
              <a:extLst>
                <a:ext uri="{FF2B5EF4-FFF2-40B4-BE49-F238E27FC236}">
                  <a16:creationId xmlns:a16="http://schemas.microsoft.com/office/drawing/2014/main" id="{80952387-A1EB-4F84-9CA2-B2C9EE159332}"/>
                </a:ext>
              </a:extLst>
            </p:cNvPr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33;p23">
              <a:extLst>
                <a:ext uri="{FF2B5EF4-FFF2-40B4-BE49-F238E27FC236}">
                  <a16:creationId xmlns:a16="http://schemas.microsoft.com/office/drawing/2014/main" id="{84B139EE-ECEF-498A-BE99-1FAAAB96D4A6}"/>
                </a:ext>
              </a:extLst>
            </p:cNvPr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34;p23">
              <a:extLst>
                <a:ext uri="{FF2B5EF4-FFF2-40B4-BE49-F238E27FC236}">
                  <a16:creationId xmlns:a16="http://schemas.microsoft.com/office/drawing/2014/main" id="{CF259627-6366-4641-AEAA-B6019078D667}"/>
                </a:ext>
              </a:extLst>
            </p:cNvPr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35;p23">
              <a:extLst>
                <a:ext uri="{FF2B5EF4-FFF2-40B4-BE49-F238E27FC236}">
                  <a16:creationId xmlns:a16="http://schemas.microsoft.com/office/drawing/2014/main" id="{2FF88BBF-54AC-4C04-B74A-1A3A84DF5EF9}"/>
                </a:ext>
              </a:extLst>
            </p:cNvPr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36;p23">
              <a:extLst>
                <a:ext uri="{FF2B5EF4-FFF2-40B4-BE49-F238E27FC236}">
                  <a16:creationId xmlns:a16="http://schemas.microsoft.com/office/drawing/2014/main" id="{D9442268-0F61-4C07-81AB-9BC0E8E40A42}"/>
                </a:ext>
              </a:extLst>
            </p:cNvPr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37;p23">
              <a:extLst>
                <a:ext uri="{FF2B5EF4-FFF2-40B4-BE49-F238E27FC236}">
                  <a16:creationId xmlns:a16="http://schemas.microsoft.com/office/drawing/2014/main" id="{DABCBF56-D2BC-49E6-8E0C-0E9A2FAC8104}"/>
                </a:ext>
              </a:extLst>
            </p:cNvPr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38;p23">
              <a:extLst>
                <a:ext uri="{FF2B5EF4-FFF2-40B4-BE49-F238E27FC236}">
                  <a16:creationId xmlns:a16="http://schemas.microsoft.com/office/drawing/2014/main" id="{DE7D012C-13D7-4FE0-BA16-A8530782F8EE}"/>
                </a:ext>
              </a:extLst>
            </p:cNvPr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39;p23">
              <a:extLst>
                <a:ext uri="{FF2B5EF4-FFF2-40B4-BE49-F238E27FC236}">
                  <a16:creationId xmlns:a16="http://schemas.microsoft.com/office/drawing/2014/main" id="{1532395F-D168-48B7-A45C-74774937B833}"/>
                </a:ext>
              </a:extLst>
            </p:cNvPr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40;p23">
              <a:extLst>
                <a:ext uri="{FF2B5EF4-FFF2-40B4-BE49-F238E27FC236}">
                  <a16:creationId xmlns:a16="http://schemas.microsoft.com/office/drawing/2014/main" id="{C3B31E5B-18F8-4EAE-901C-56E85618EA9D}"/>
                </a:ext>
              </a:extLst>
            </p:cNvPr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41;p23">
              <a:extLst>
                <a:ext uri="{FF2B5EF4-FFF2-40B4-BE49-F238E27FC236}">
                  <a16:creationId xmlns:a16="http://schemas.microsoft.com/office/drawing/2014/main" id="{FC0F9CC2-0DD1-496C-8CA1-9A9DDB033754}"/>
                </a:ext>
              </a:extLst>
            </p:cNvPr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42;p23">
              <a:extLst>
                <a:ext uri="{FF2B5EF4-FFF2-40B4-BE49-F238E27FC236}">
                  <a16:creationId xmlns:a16="http://schemas.microsoft.com/office/drawing/2014/main" id="{F261A847-9EBE-47B8-8E26-5144119B4FC5}"/>
                </a:ext>
              </a:extLst>
            </p:cNvPr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43;p23">
              <a:extLst>
                <a:ext uri="{FF2B5EF4-FFF2-40B4-BE49-F238E27FC236}">
                  <a16:creationId xmlns:a16="http://schemas.microsoft.com/office/drawing/2014/main" id="{9CF5E905-2885-4165-B99B-69C927AD349D}"/>
                </a:ext>
              </a:extLst>
            </p:cNvPr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44;p23">
              <a:extLst>
                <a:ext uri="{FF2B5EF4-FFF2-40B4-BE49-F238E27FC236}">
                  <a16:creationId xmlns:a16="http://schemas.microsoft.com/office/drawing/2014/main" id="{E4DC6640-3CC7-4060-8563-892735CD7241}"/>
                </a:ext>
              </a:extLst>
            </p:cNvPr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45;p23">
              <a:extLst>
                <a:ext uri="{FF2B5EF4-FFF2-40B4-BE49-F238E27FC236}">
                  <a16:creationId xmlns:a16="http://schemas.microsoft.com/office/drawing/2014/main" id="{4F48763F-6261-46B4-9434-C169F387D53B}"/>
                </a:ext>
              </a:extLst>
            </p:cNvPr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46;p23">
              <a:extLst>
                <a:ext uri="{FF2B5EF4-FFF2-40B4-BE49-F238E27FC236}">
                  <a16:creationId xmlns:a16="http://schemas.microsoft.com/office/drawing/2014/main" id="{45BAFC45-F877-4D1E-92AC-6A47CA33502E}"/>
                </a:ext>
              </a:extLst>
            </p:cNvPr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47;p23">
              <a:extLst>
                <a:ext uri="{FF2B5EF4-FFF2-40B4-BE49-F238E27FC236}">
                  <a16:creationId xmlns:a16="http://schemas.microsoft.com/office/drawing/2014/main" id="{3636CC99-EB8A-4643-8A25-A7DF626FECDC}"/>
                </a:ext>
              </a:extLst>
            </p:cNvPr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48;p23">
              <a:extLst>
                <a:ext uri="{FF2B5EF4-FFF2-40B4-BE49-F238E27FC236}">
                  <a16:creationId xmlns:a16="http://schemas.microsoft.com/office/drawing/2014/main" id="{9E8F24AB-233D-44D0-AD91-8E8485963FE1}"/>
                </a:ext>
              </a:extLst>
            </p:cNvPr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49;p23">
              <a:extLst>
                <a:ext uri="{FF2B5EF4-FFF2-40B4-BE49-F238E27FC236}">
                  <a16:creationId xmlns:a16="http://schemas.microsoft.com/office/drawing/2014/main" id="{DE8398D6-9773-498E-941B-FEC7A97CF569}"/>
                </a:ext>
              </a:extLst>
            </p:cNvPr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50;p23">
              <a:extLst>
                <a:ext uri="{FF2B5EF4-FFF2-40B4-BE49-F238E27FC236}">
                  <a16:creationId xmlns:a16="http://schemas.microsoft.com/office/drawing/2014/main" id="{52DB7161-39A0-40F1-BCEF-3829C9F1FF83}"/>
                </a:ext>
              </a:extLst>
            </p:cNvPr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51;p23">
              <a:extLst>
                <a:ext uri="{FF2B5EF4-FFF2-40B4-BE49-F238E27FC236}">
                  <a16:creationId xmlns:a16="http://schemas.microsoft.com/office/drawing/2014/main" id="{C0BB7A3A-64B7-4C6D-AFC3-8AFD10BFD36D}"/>
                </a:ext>
              </a:extLst>
            </p:cNvPr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52;p23">
              <a:extLst>
                <a:ext uri="{FF2B5EF4-FFF2-40B4-BE49-F238E27FC236}">
                  <a16:creationId xmlns:a16="http://schemas.microsoft.com/office/drawing/2014/main" id="{3FC0DD6C-31ED-4407-B996-210C92E009D5}"/>
                </a:ext>
              </a:extLst>
            </p:cNvPr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53;p23">
              <a:extLst>
                <a:ext uri="{FF2B5EF4-FFF2-40B4-BE49-F238E27FC236}">
                  <a16:creationId xmlns:a16="http://schemas.microsoft.com/office/drawing/2014/main" id="{8F202EE0-3065-4FA8-880E-E09E13D0097D}"/>
                </a:ext>
              </a:extLst>
            </p:cNvPr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54;p23">
              <a:extLst>
                <a:ext uri="{FF2B5EF4-FFF2-40B4-BE49-F238E27FC236}">
                  <a16:creationId xmlns:a16="http://schemas.microsoft.com/office/drawing/2014/main" id="{51F45E84-664F-47C0-AE6B-86F15C97CFF2}"/>
                </a:ext>
              </a:extLst>
            </p:cNvPr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55;p23">
              <a:extLst>
                <a:ext uri="{FF2B5EF4-FFF2-40B4-BE49-F238E27FC236}">
                  <a16:creationId xmlns:a16="http://schemas.microsoft.com/office/drawing/2014/main" id="{B56A1208-F891-490C-A996-AD452F63D209}"/>
                </a:ext>
              </a:extLst>
            </p:cNvPr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56;p23">
              <a:extLst>
                <a:ext uri="{FF2B5EF4-FFF2-40B4-BE49-F238E27FC236}">
                  <a16:creationId xmlns:a16="http://schemas.microsoft.com/office/drawing/2014/main" id="{FE6F9524-36A5-4A76-9FBA-A40CCB248CDF}"/>
                </a:ext>
              </a:extLst>
            </p:cNvPr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57;p23">
              <a:extLst>
                <a:ext uri="{FF2B5EF4-FFF2-40B4-BE49-F238E27FC236}">
                  <a16:creationId xmlns:a16="http://schemas.microsoft.com/office/drawing/2014/main" id="{B1205D0E-2D06-4F9B-BD5B-55EA868961D0}"/>
                </a:ext>
              </a:extLst>
            </p:cNvPr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58;p23">
              <a:extLst>
                <a:ext uri="{FF2B5EF4-FFF2-40B4-BE49-F238E27FC236}">
                  <a16:creationId xmlns:a16="http://schemas.microsoft.com/office/drawing/2014/main" id="{45A263F9-B6C9-4D5A-AD7F-5E4D6A5DE0A2}"/>
                </a:ext>
              </a:extLst>
            </p:cNvPr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59;p23">
              <a:extLst>
                <a:ext uri="{FF2B5EF4-FFF2-40B4-BE49-F238E27FC236}">
                  <a16:creationId xmlns:a16="http://schemas.microsoft.com/office/drawing/2014/main" id="{D3C58853-DBD4-4CD5-A5D3-AC4BB14EB920}"/>
                </a:ext>
              </a:extLst>
            </p:cNvPr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60;p23">
              <a:extLst>
                <a:ext uri="{FF2B5EF4-FFF2-40B4-BE49-F238E27FC236}">
                  <a16:creationId xmlns:a16="http://schemas.microsoft.com/office/drawing/2014/main" id="{5E80D65C-2D6B-4492-801D-79B275403223}"/>
                </a:ext>
              </a:extLst>
            </p:cNvPr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61;p23">
              <a:extLst>
                <a:ext uri="{FF2B5EF4-FFF2-40B4-BE49-F238E27FC236}">
                  <a16:creationId xmlns:a16="http://schemas.microsoft.com/office/drawing/2014/main" id="{A680CED6-AAA2-4419-BF6A-4257415E1346}"/>
                </a:ext>
              </a:extLst>
            </p:cNvPr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62;p23">
              <a:extLst>
                <a:ext uri="{FF2B5EF4-FFF2-40B4-BE49-F238E27FC236}">
                  <a16:creationId xmlns:a16="http://schemas.microsoft.com/office/drawing/2014/main" id="{BD45CA34-A179-41D9-B15C-EA4459C6BABC}"/>
                </a:ext>
              </a:extLst>
            </p:cNvPr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63;p23">
              <a:extLst>
                <a:ext uri="{FF2B5EF4-FFF2-40B4-BE49-F238E27FC236}">
                  <a16:creationId xmlns:a16="http://schemas.microsoft.com/office/drawing/2014/main" id="{B5A1DC16-EC50-4B21-AA13-6974B914B1D5}"/>
                </a:ext>
              </a:extLst>
            </p:cNvPr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64;p23">
              <a:extLst>
                <a:ext uri="{FF2B5EF4-FFF2-40B4-BE49-F238E27FC236}">
                  <a16:creationId xmlns:a16="http://schemas.microsoft.com/office/drawing/2014/main" id="{2BD4DD6E-F85E-4838-A2FD-DDCB2DDEB5A0}"/>
                </a:ext>
              </a:extLst>
            </p:cNvPr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65;p23">
              <a:extLst>
                <a:ext uri="{FF2B5EF4-FFF2-40B4-BE49-F238E27FC236}">
                  <a16:creationId xmlns:a16="http://schemas.microsoft.com/office/drawing/2014/main" id="{D5CFEBFF-0813-476D-A24C-97C7637CF3A5}"/>
                </a:ext>
              </a:extLst>
            </p:cNvPr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66;p23">
              <a:extLst>
                <a:ext uri="{FF2B5EF4-FFF2-40B4-BE49-F238E27FC236}">
                  <a16:creationId xmlns:a16="http://schemas.microsoft.com/office/drawing/2014/main" id="{EAB14ED8-D2F7-4CFB-8F9C-7F6FDF8FFF6B}"/>
                </a:ext>
              </a:extLst>
            </p:cNvPr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67;p23">
              <a:extLst>
                <a:ext uri="{FF2B5EF4-FFF2-40B4-BE49-F238E27FC236}">
                  <a16:creationId xmlns:a16="http://schemas.microsoft.com/office/drawing/2014/main" id="{336FFD80-D6D5-4A01-A562-FF2899F201A7}"/>
                </a:ext>
              </a:extLst>
            </p:cNvPr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68;p23">
              <a:extLst>
                <a:ext uri="{FF2B5EF4-FFF2-40B4-BE49-F238E27FC236}">
                  <a16:creationId xmlns:a16="http://schemas.microsoft.com/office/drawing/2014/main" id="{84E48408-66EF-4659-89E7-A59F02A8CC7B}"/>
                </a:ext>
              </a:extLst>
            </p:cNvPr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69;p23">
              <a:extLst>
                <a:ext uri="{FF2B5EF4-FFF2-40B4-BE49-F238E27FC236}">
                  <a16:creationId xmlns:a16="http://schemas.microsoft.com/office/drawing/2014/main" id="{4BF92741-72B3-4353-AAC5-43A401DD8D2E}"/>
                </a:ext>
              </a:extLst>
            </p:cNvPr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70;p23">
              <a:extLst>
                <a:ext uri="{FF2B5EF4-FFF2-40B4-BE49-F238E27FC236}">
                  <a16:creationId xmlns:a16="http://schemas.microsoft.com/office/drawing/2014/main" id="{E44DC638-EA8E-4098-8154-B57B425979B8}"/>
                </a:ext>
              </a:extLst>
            </p:cNvPr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71;p23">
              <a:extLst>
                <a:ext uri="{FF2B5EF4-FFF2-40B4-BE49-F238E27FC236}">
                  <a16:creationId xmlns:a16="http://schemas.microsoft.com/office/drawing/2014/main" id="{7EF1E153-DE83-46FF-9BB9-7484F96D322F}"/>
                </a:ext>
              </a:extLst>
            </p:cNvPr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72;p23">
              <a:extLst>
                <a:ext uri="{FF2B5EF4-FFF2-40B4-BE49-F238E27FC236}">
                  <a16:creationId xmlns:a16="http://schemas.microsoft.com/office/drawing/2014/main" id="{A4C015CC-7A04-466B-B7AF-E4909D245D51}"/>
                </a:ext>
              </a:extLst>
            </p:cNvPr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73;p23">
              <a:extLst>
                <a:ext uri="{FF2B5EF4-FFF2-40B4-BE49-F238E27FC236}">
                  <a16:creationId xmlns:a16="http://schemas.microsoft.com/office/drawing/2014/main" id="{7CC23474-5E72-48DD-8875-D9A454A5D672}"/>
                </a:ext>
              </a:extLst>
            </p:cNvPr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74;p23">
              <a:extLst>
                <a:ext uri="{FF2B5EF4-FFF2-40B4-BE49-F238E27FC236}">
                  <a16:creationId xmlns:a16="http://schemas.microsoft.com/office/drawing/2014/main" id="{C5A63102-1592-492F-B775-18B2E8F43FA5}"/>
                </a:ext>
              </a:extLst>
            </p:cNvPr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75;p23">
              <a:extLst>
                <a:ext uri="{FF2B5EF4-FFF2-40B4-BE49-F238E27FC236}">
                  <a16:creationId xmlns:a16="http://schemas.microsoft.com/office/drawing/2014/main" id="{5B122117-ED94-44E2-A254-CF6D857E97C6}"/>
                </a:ext>
              </a:extLst>
            </p:cNvPr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76;p23">
              <a:extLst>
                <a:ext uri="{FF2B5EF4-FFF2-40B4-BE49-F238E27FC236}">
                  <a16:creationId xmlns:a16="http://schemas.microsoft.com/office/drawing/2014/main" id="{BE18A001-25B1-49BA-B314-806E5E96E50D}"/>
                </a:ext>
              </a:extLst>
            </p:cNvPr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77;p23">
              <a:extLst>
                <a:ext uri="{FF2B5EF4-FFF2-40B4-BE49-F238E27FC236}">
                  <a16:creationId xmlns:a16="http://schemas.microsoft.com/office/drawing/2014/main" id="{CE23E1A2-CF68-4E47-AABE-6A49A321957A}"/>
                </a:ext>
              </a:extLst>
            </p:cNvPr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78;p23">
              <a:extLst>
                <a:ext uri="{FF2B5EF4-FFF2-40B4-BE49-F238E27FC236}">
                  <a16:creationId xmlns:a16="http://schemas.microsoft.com/office/drawing/2014/main" id="{B6EABB5E-BD9F-4851-B6CA-298331524011}"/>
                </a:ext>
              </a:extLst>
            </p:cNvPr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79;p23">
              <a:extLst>
                <a:ext uri="{FF2B5EF4-FFF2-40B4-BE49-F238E27FC236}">
                  <a16:creationId xmlns:a16="http://schemas.microsoft.com/office/drawing/2014/main" id="{48C4B03A-32B4-4B75-89D2-417913E410ED}"/>
                </a:ext>
              </a:extLst>
            </p:cNvPr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80;p23">
              <a:extLst>
                <a:ext uri="{FF2B5EF4-FFF2-40B4-BE49-F238E27FC236}">
                  <a16:creationId xmlns:a16="http://schemas.microsoft.com/office/drawing/2014/main" id="{0288FC88-F1A5-4F4A-8FF3-9EF0F7FF4C0D}"/>
                </a:ext>
              </a:extLst>
            </p:cNvPr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81;p23">
              <a:extLst>
                <a:ext uri="{FF2B5EF4-FFF2-40B4-BE49-F238E27FC236}">
                  <a16:creationId xmlns:a16="http://schemas.microsoft.com/office/drawing/2014/main" id="{C07945D4-CBC0-4111-87AD-3EEDC5501728}"/>
                </a:ext>
              </a:extLst>
            </p:cNvPr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82;p23">
              <a:extLst>
                <a:ext uri="{FF2B5EF4-FFF2-40B4-BE49-F238E27FC236}">
                  <a16:creationId xmlns:a16="http://schemas.microsoft.com/office/drawing/2014/main" id="{610D2E13-3C46-4487-BABE-C5DEED9A9F32}"/>
                </a:ext>
              </a:extLst>
            </p:cNvPr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83;p23">
              <a:extLst>
                <a:ext uri="{FF2B5EF4-FFF2-40B4-BE49-F238E27FC236}">
                  <a16:creationId xmlns:a16="http://schemas.microsoft.com/office/drawing/2014/main" id="{DD4E5AC0-F614-45DA-9C45-897925FA784A}"/>
                </a:ext>
              </a:extLst>
            </p:cNvPr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84;p23">
              <a:extLst>
                <a:ext uri="{FF2B5EF4-FFF2-40B4-BE49-F238E27FC236}">
                  <a16:creationId xmlns:a16="http://schemas.microsoft.com/office/drawing/2014/main" id="{306B7DDD-A662-42B0-8BC5-E195142A216E}"/>
                </a:ext>
              </a:extLst>
            </p:cNvPr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85;p23">
              <a:extLst>
                <a:ext uri="{FF2B5EF4-FFF2-40B4-BE49-F238E27FC236}">
                  <a16:creationId xmlns:a16="http://schemas.microsoft.com/office/drawing/2014/main" id="{484E4DB0-C76E-45FA-8B6B-509BD1F6D0CD}"/>
                </a:ext>
              </a:extLst>
            </p:cNvPr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86;p23">
              <a:extLst>
                <a:ext uri="{FF2B5EF4-FFF2-40B4-BE49-F238E27FC236}">
                  <a16:creationId xmlns:a16="http://schemas.microsoft.com/office/drawing/2014/main" id="{118C432E-5163-4737-85D7-B66A96AD45AF}"/>
                </a:ext>
              </a:extLst>
            </p:cNvPr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87;p23">
              <a:extLst>
                <a:ext uri="{FF2B5EF4-FFF2-40B4-BE49-F238E27FC236}">
                  <a16:creationId xmlns:a16="http://schemas.microsoft.com/office/drawing/2014/main" id="{7153CD52-659C-497F-A02E-7D5D1346B08E}"/>
                </a:ext>
              </a:extLst>
            </p:cNvPr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88;p23">
              <a:extLst>
                <a:ext uri="{FF2B5EF4-FFF2-40B4-BE49-F238E27FC236}">
                  <a16:creationId xmlns:a16="http://schemas.microsoft.com/office/drawing/2014/main" id="{A6F86374-D02E-4935-9E78-AF78B02C634B}"/>
                </a:ext>
              </a:extLst>
            </p:cNvPr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89;p23">
              <a:extLst>
                <a:ext uri="{FF2B5EF4-FFF2-40B4-BE49-F238E27FC236}">
                  <a16:creationId xmlns:a16="http://schemas.microsoft.com/office/drawing/2014/main" id="{69FF4932-AE38-49F3-9D8C-37E98CC79EFB}"/>
                </a:ext>
              </a:extLst>
            </p:cNvPr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90;p23">
              <a:extLst>
                <a:ext uri="{FF2B5EF4-FFF2-40B4-BE49-F238E27FC236}">
                  <a16:creationId xmlns:a16="http://schemas.microsoft.com/office/drawing/2014/main" id="{8FE4CFE8-1CA6-475C-85E6-176562C2E83F}"/>
                </a:ext>
              </a:extLst>
            </p:cNvPr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91;p23">
              <a:extLst>
                <a:ext uri="{FF2B5EF4-FFF2-40B4-BE49-F238E27FC236}">
                  <a16:creationId xmlns:a16="http://schemas.microsoft.com/office/drawing/2014/main" id="{6E2D1792-F419-45AA-9412-5679F31470D8}"/>
                </a:ext>
              </a:extLst>
            </p:cNvPr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92;p23">
              <a:extLst>
                <a:ext uri="{FF2B5EF4-FFF2-40B4-BE49-F238E27FC236}">
                  <a16:creationId xmlns:a16="http://schemas.microsoft.com/office/drawing/2014/main" id="{3AE28971-6D5D-4D8A-BA7D-DE98ECDA7187}"/>
                </a:ext>
              </a:extLst>
            </p:cNvPr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93;p23">
              <a:extLst>
                <a:ext uri="{FF2B5EF4-FFF2-40B4-BE49-F238E27FC236}">
                  <a16:creationId xmlns:a16="http://schemas.microsoft.com/office/drawing/2014/main" id="{DED6D6BC-D9CE-4529-AB5A-67A7170A3632}"/>
                </a:ext>
              </a:extLst>
            </p:cNvPr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94;p23">
              <a:extLst>
                <a:ext uri="{FF2B5EF4-FFF2-40B4-BE49-F238E27FC236}">
                  <a16:creationId xmlns:a16="http://schemas.microsoft.com/office/drawing/2014/main" id="{11C4FC2F-117C-4F9E-A5CB-BD141C6C76B9}"/>
                </a:ext>
              </a:extLst>
            </p:cNvPr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95;p23">
              <a:extLst>
                <a:ext uri="{FF2B5EF4-FFF2-40B4-BE49-F238E27FC236}">
                  <a16:creationId xmlns:a16="http://schemas.microsoft.com/office/drawing/2014/main" id="{7B3D6A47-233A-445E-9865-ECBE673B1942}"/>
                </a:ext>
              </a:extLst>
            </p:cNvPr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96;p23">
              <a:extLst>
                <a:ext uri="{FF2B5EF4-FFF2-40B4-BE49-F238E27FC236}">
                  <a16:creationId xmlns:a16="http://schemas.microsoft.com/office/drawing/2014/main" id="{9222B251-C513-4484-84FC-3B994BF7F6B7}"/>
                </a:ext>
              </a:extLst>
            </p:cNvPr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97;p23">
              <a:extLst>
                <a:ext uri="{FF2B5EF4-FFF2-40B4-BE49-F238E27FC236}">
                  <a16:creationId xmlns:a16="http://schemas.microsoft.com/office/drawing/2014/main" id="{5AEEF24A-7D18-4004-88CC-6DBC2539794B}"/>
                </a:ext>
              </a:extLst>
            </p:cNvPr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98;p23">
              <a:extLst>
                <a:ext uri="{FF2B5EF4-FFF2-40B4-BE49-F238E27FC236}">
                  <a16:creationId xmlns:a16="http://schemas.microsoft.com/office/drawing/2014/main" id="{ECB88EA0-249F-450B-9C0A-C682DF204ECB}"/>
                </a:ext>
              </a:extLst>
            </p:cNvPr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99;p23">
              <a:extLst>
                <a:ext uri="{FF2B5EF4-FFF2-40B4-BE49-F238E27FC236}">
                  <a16:creationId xmlns:a16="http://schemas.microsoft.com/office/drawing/2014/main" id="{0663DD3C-7D3C-4E47-9ECC-0186D3AB5C1D}"/>
                </a:ext>
              </a:extLst>
            </p:cNvPr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400;p23">
              <a:extLst>
                <a:ext uri="{FF2B5EF4-FFF2-40B4-BE49-F238E27FC236}">
                  <a16:creationId xmlns:a16="http://schemas.microsoft.com/office/drawing/2014/main" id="{3640EB2D-E8E9-4B9F-AA00-6559F74B4706}"/>
                </a:ext>
              </a:extLst>
            </p:cNvPr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401;p23">
              <a:extLst>
                <a:ext uri="{FF2B5EF4-FFF2-40B4-BE49-F238E27FC236}">
                  <a16:creationId xmlns:a16="http://schemas.microsoft.com/office/drawing/2014/main" id="{1E4295F9-D865-4F08-9547-E7E40EC0913B}"/>
                </a:ext>
              </a:extLst>
            </p:cNvPr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402;p23">
              <a:extLst>
                <a:ext uri="{FF2B5EF4-FFF2-40B4-BE49-F238E27FC236}">
                  <a16:creationId xmlns:a16="http://schemas.microsoft.com/office/drawing/2014/main" id="{F6AC7780-59DF-4E53-BD42-9E784394BA25}"/>
                </a:ext>
              </a:extLst>
            </p:cNvPr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403;p23">
              <a:extLst>
                <a:ext uri="{FF2B5EF4-FFF2-40B4-BE49-F238E27FC236}">
                  <a16:creationId xmlns:a16="http://schemas.microsoft.com/office/drawing/2014/main" id="{58D93584-1602-4A42-97F6-CCC256525623}"/>
                </a:ext>
              </a:extLst>
            </p:cNvPr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404;p23">
              <a:extLst>
                <a:ext uri="{FF2B5EF4-FFF2-40B4-BE49-F238E27FC236}">
                  <a16:creationId xmlns:a16="http://schemas.microsoft.com/office/drawing/2014/main" id="{241C07F1-E052-4AFB-AD08-4C3F02B9ACF9}"/>
                </a:ext>
              </a:extLst>
            </p:cNvPr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405;p23">
              <a:extLst>
                <a:ext uri="{FF2B5EF4-FFF2-40B4-BE49-F238E27FC236}">
                  <a16:creationId xmlns:a16="http://schemas.microsoft.com/office/drawing/2014/main" id="{705B8C7E-DD78-4328-B678-9B1DD44FA5CC}"/>
                </a:ext>
              </a:extLst>
            </p:cNvPr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406;p23">
              <a:extLst>
                <a:ext uri="{FF2B5EF4-FFF2-40B4-BE49-F238E27FC236}">
                  <a16:creationId xmlns:a16="http://schemas.microsoft.com/office/drawing/2014/main" id="{CA309B66-824E-4920-849D-8A24930F6C15}"/>
                </a:ext>
              </a:extLst>
            </p:cNvPr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407;p23">
              <a:extLst>
                <a:ext uri="{FF2B5EF4-FFF2-40B4-BE49-F238E27FC236}">
                  <a16:creationId xmlns:a16="http://schemas.microsoft.com/office/drawing/2014/main" id="{2F0C880D-90C0-4C21-B568-1FD007A662EE}"/>
                </a:ext>
              </a:extLst>
            </p:cNvPr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408;p23">
              <a:extLst>
                <a:ext uri="{FF2B5EF4-FFF2-40B4-BE49-F238E27FC236}">
                  <a16:creationId xmlns:a16="http://schemas.microsoft.com/office/drawing/2014/main" id="{2B9D15AD-7A9D-472D-9176-C9465A37836E}"/>
                </a:ext>
              </a:extLst>
            </p:cNvPr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409;p23">
              <a:extLst>
                <a:ext uri="{FF2B5EF4-FFF2-40B4-BE49-F238E27FC236}">
                  <a16:creationId xmlns:a16="http://schemas.microsoft.com/office/drawing/2014/main" id="{09C5AD50-9601-49FB-857F-708A8E77E24C}"/>
                </a:ext>
              </a:extLst>
            </p:cNvPr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410;p23">
              <a:extLst>
                <a:ext uri="{FF2B5EF4-FFF2-40B4-BE49-F238E27FC236}">
                  <a16:creationId xmlns:a16="http://schemas.microsoft.com/office/drawing/2014/main" id="{45BA283B-9EA2-410C-8B00-A5954F7C3FBD}"/>
                </a:ext>
              </a:extLst>
            </p:cNvPr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411;p23">
              <a:extLst>
                <a:ext uri="{FF2B5EF4-FFF2-40B4-BE49-F238E27FC236}">
                  <a16:creationId xmlns:a16="http://schemas.microsoft.com/office/drawing/2014/main" id="{29B3ED20-E2ED-4678-BD9F-B2DFA0214283}"/>
                </a:ext>
              </a:extLst>
            </p:cNvPr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412;p23">
              <a:extLst>
                <a:ext uri="{FF2B5EF4-FFF2-40B4-BE49-F238E27FC236}">
                  <a16:creationId xmlns:a16="http://schemas.microsoft.com/office/drawing/2014/main" id="{A0ACEBD4-B740-41E0-8454-B21E2ABCDF18}"/>
                </a:ext>
              </a:extLst>
            </p:cNvPr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413;p23">
              <a:extLst>
                <a:ext uri="{FF2B5EF4-FFF2-40B4-BE49-F238E27FC236}">
                  <a16:creationId xmlns:a16="http://schemas.microsoft.com/office/drawing/2014/main" id="{D3BC74C5-9DC3-423D-918B-29025187D92B}"/>
                </a:ext>
              </a:extLst>
            </p:cNvPr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414;p23">
              <a:extLst>
                <a:ext uri="{FF2B5EF4-FFF2-40B4-BE49-F238E27FC236}">
                  <a16:creationId xmlns:a16="http://schemas.microsoft.com/office/drawing/2014/main" id="{B9CEB4F8-E460-4568-A430-CB3345C0C7F0}"/>
                </a:ext>
              </a:extLst>
            </p:cNvPr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415;p23">
              <a:extLst>
                <a:ext uri="{FF2B5EF4-FFF2-40B4-BE49-F238E27FC236}">
                  <a16:creationId xmlns:a16="http://schemas.microsoft.com/office/drawing/2014/main" id="{B28E231A-43C0-44C1-ACF9-4F6A458B7A50}"/>
                </a:ext>
              </a:extLst>
            </p:cNvPr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16;p23">
              <a:extLst>
                <a:ext uri="{FF2B5EF4-FFF2-40B4-BE49-F238E27FC236}">
                  <a16:creationId xmlns:a16="http://schemas.microsoft.com/office/drawing/2014/main" id="{62EFA633-6279-4FF3-A98F-92667F62362B}"/>
                </a:ext>
              </a:extLst>
            </p:cNvPr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17;p23">
              <a:extLst>
                <a:ext uri="{FF2B5EF4-FFF2-40B4-BE49-F238E27FC236}">
                  <a16:creationId xmlns:a16="http://schemas.microsoft.com/office/drawing/2014/main" id="{B7F31316-F284-4264-A7ED-907076BDC549}"/>
                </a:ext>
              </a:extLst>
            </p:cNvPr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18;p23">
              <a:extLst>
                <a:ext uri="{FF2B5EF4-FFF2-40B4-BE49-F238E27FC236}">
                  <a16:creationId xmlns:a16="http://schemas.microsoft.com/office/drawing/2014/main" id="{119ED0EC-8CFD-4FF4-A4C9-5B576E9DAEF0}"/>
                </a:ext>
              </a:extLst>
            </p:cNvPr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19;p23">
              <a:extLst>
                <a:ext uri="{FF2B5EF4-FFF2-40B4-BE49-F238E27FC236}">
                  <a16:creationId xmlns:a16="http://schemas.microsoft.com/office/drawing/2014/main" id="{1785B1FB-585A-4645-89B3-636A53F489A7}"/>
                </a:ext>
              </a:extLst>
            </p:cNvPr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20;p23">
              <a:extLst>
                <a:ext uri="{FF2B5EF4-FFF2-40B4-BE49-F238E27FC236}">
                  <a16:creationId xmlns:a16="http://schemas.microsoft.com/office/drawing/2014/main" id="{BC523501-FFFB-4D3B-8060-B9F201D1B0FA}"/>
                </a:ext>
              </a:extLst>
            </p:cNvPr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21;p23">
              <a:extLst>
                <a:ext uri="{FF2B5EF4-FFF2-40B4-BE49-F238E27FC236}">
                  <a16:creationId xmlns:a16="http://schemas.microsoft.com/office/drawing/2014/main" id="{46D9C019-5472-4340-8653-228CFD995B56}"/>
                </a:ext>
              </a:extLst>
            </p:cNvPr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22;p23">
              <a:extLst>
                <a:ext uri="{FF2B5EF4-FFF2-40B4-BE49-F238E27FC236}">
                  <a16:creationId xmlns:a16="http://schemas.microsoft.com/office/drawing/2014/main" id="{A5536061-0A38-4976-A3FA-1F362E767E7A}"/>
                </a:ext>
              </a:extLst>
            </p:cNvPr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23;p23">
              <a:extLst>
                <a:ext uri="{FF2B5EF4-FFF2-40B4-BE49-F238E27FC236}">
                  <a16:creationId xmlns:a16="http://schemas.microsoft.com/office/drawing/2014/main" id="{16ECD329-189A-4D1E-B699-D8B6F5D35CE8}"/>
                </a:ext>
              </a:extLst>
            </p:cNvPr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24;p23">
              <a:extLst>
                <a:ext uri="{FF2B5EF4-FFF2-40B4-BE49-F238E27FC236}">
                  <a16:creationId xmlns:a16="http://schemas.microsoft.com/office/drawing/2014/main" id="{C045376D-0303-4F0D-B079-94677F76D7E0}"/>
                </a:ext>
              </a:extLst>
            </p:cNvPr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25;p23">
              <a:extLst>
                <a:ext uri="{FF2B5EF4-FFF2-40B4-BE49-F238E27FC236}">
                  <a16:creationId xmlns:a16="http://schemas.microsoft.com/office/drawing/2014/main" id="{59F5AFA2-A0F6-4DA6-A997-27F2A2B3D64C}"/>
                </a:ext>
              </a:extLst>
            </p:cNvPr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26;p23">
              <a:extLst>
                <a:ext uri="{FF2B5EF4-FFF2-40B4-BE49-F238E27FC236}">
                  <a16:creationId xmlns:a16="http://schemas.microsoft.com/office/drawing/2014/main" id="{D80F9262-95E1-451E-89E3-C3F8E59C51A1}"/>
                </a:ext>
              </a:extLst>
            </p:cNvPr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27;p23">
              <a:extLst>
                <a:ext uri="{FF2B5EF4-FFF2-40B4-BE49-F238E27FC236}">
                  <a16:creationId xmlns:a16="http://schemas.microsoft.com/office/drawing/2014/main" id="{1D6ABC01-DF80-4EE4-A20C-5C9B5AD15C59}"/>
                </a:ext>
              </a:extLst>
            </p:cNvPr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28;p23">
              <a:extLst>
                <a:ext uri="{FF2B5EF4-FFF2-40B4-BE49-F238E27FC236}">
                  <a16:creationId xmlns:a16="http://schemas.microsoft.com/office/drawing/2014/main" id="{F39B2BC8-8EFF-45BC-8B46-6AB4A8E50174}"/>
                </a:ext>
              </a:extLst>
            </p:cNvPr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29;p23">
              <a:extLst>
                <a:ext uri="{FF2B5EF4-FFF2-40B4-BE49-F238E27FC236}">
                  <a16:creationId xmlns:a16="http://schemas.microsoft.com/office/drawing/2014/main" id="{87AFEB24-66C7-4B73-9330-F4BBF4EDC11D}"/>
                </a:ext>
              </a:extLst>
            </p:cNvPr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30;p23">
              <a:extLst>
                <a:ext uri="{FF2B5EF4-FFF2-40B4-BE49-F238E27FC236}">
                  <a16:creationId xmlns:a16="http://schemas.microsoft.com/office/drawing/2014/main" id="{3B8A3155-1D99-4131-ACD7-3E7686F34464}"/>
                </a:ext>
              </a:extLst>
            </p:cNvPr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31;p23">
              <a:extLst>
                <a:ext uri="{FF2B5EF4-FFF2-40B4-BE49-F238E27FC236}">
                  <a16:creationId xmlns:a16="http://schemas.microsoft.com/office/drawing/2014/main" id="{805D9D0F-F386-49A1-85E1-B202230C6805}"/>
                </a:ext>
              </a:extLst>
            </p:cNvPr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32;p23">
              <a:extLst>
                <a:ext uri="{FF2B5EF4-FFF2-40B4-BE49-F238E27FC236}">
                  <a16:creationId xmlns:a16="http://schemas.microsoft.com/office/drawing/2014/main" id="{64F023B7-3391-4CB1-B61D-559A85A06F8C}"/>
                </a:ext>
              </a:extLst>
            </p:cNvPr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33;p23">
              <a:extLst>
                <a:ext uri="{FF2B5EF4-FFF2-40B4-BE49-F238E27FC236}">
                  <a16:creationId xmlns:a16="http://schemas.microsoft.com/office/drawing/2014/main" id="{C348D3E8-5956-4DFA-A7BE-431DCCA06E0F}"/>
                </a:ext>
              </a:extLst>
            </p:cNvPr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34;p23">
              <a:extLst>
                <a:ext uri="{FF2B5EF4-FFF2-40B4-BE49-F238E27FC236}">
                  <a16:creationId xmlns:a16="http://schemas.microsoft.com/office/drawing/2014/main" id="{85677FB0-4098-4120-AE53-510C9FEE513D}"/>
                </a:ext>
              </a:extLst>
            </p:cNvPr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35;p23">
              <a:extLst>
                <a:ext uri="{FF2B5EF4-FFF2-40B4-BE49-F238E27FC236}">
                  <a16:creationId xmlns:a16="http://schemas.microsoft.com/office/drawing/2014/main" id="{DCDA12F3-E96A-4757-A942-357B5B2FB85F}"/>
                </a:ext>
              </a:extLst>
            </p:cNvPr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36;p23">
              <a:extLst>
                <a:ext uri="{FF2B5EF4-FFF2-40B4-BE49-F238E27FC236}">
                  <a16:creationId xmlns:a16="http://schemas.microsoft.com/office/drawing/2014/main" id="{1777DF02-87C6-4BB2-AEB4-A4018DED2745}"/>
                </a:ext>
              </a:extLst>
            </p:cNvPr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37;p23">
              <a:extLst>
                <a:ext uri="{FF2B5EF4-FFF2-40B4-BE49-F238E27FC236}">
                  <a16:creationId xmlns:a16="http://schemas.microsoft.com/office/drawing/2014/main" id="{A772C5EB-66CD-41CD-A1C5-67421B6524AF}"/>
                </a:ext>
              </a:extLst>
            </p:cNvPr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38;p23">
              <a:extLst>
                <a:ext uri="{FF2B5EF4-FFF2-40B4-BE49-F238E27FC236}">
                  <a16:creationId xmlns:a16="http://schemas.microsoft.com/office/drawing/2014/main" id="{82D80A4D-8C3A-431D-806D-72F8DA231EB8}"/>
                </a:ext>
              </a:extLst>
            </p:cNvPr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39;p23">
              <a:extLst>
                <a:ext uri="{FF2B5EF4-FFF2-40B4-BE49-F238E27FC236}">
                  <a16:creationId xmlns:a16="http://schemas.microsoft.com/office/drawing/2014/main" id="{1F0661B1-159D-435F-92D4-35FEC77792DF}"/>
                </a:ext>
              </a:extLst>
            </p:cNvPr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40;p23">
              <a:extLst>
                <a:ext uri="{FF2B5EF4-FFF2-40B4-BE49-F238E27FC236}">
                  <a16:creationId xmlns:a16="http://schemas.microsoft.com/office/drawing/2014/main" id="{A77E4389-DC6C-468D-84B9-8B4C926CCDAA}"/>
                </a:ext>
              </a:extLst>
            </p:cNvPr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41;p23">
              <a:extLst>
                <a:ext uri="{FF2B5EF4-FFF2-40B4-BE49-F238E27FC236}">
                  <a16:creationId xmlns:a16="http://schemas.microsoft.com/office/drawing/2014/main" id="{47E96FFE-195F-4AF7-9FE0-56319069C79E}"/>
                </a:ext>
              </a:extLst>
            </p:cNvPr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42;p23">
              <a:extLst>
                <a:ext uri="{FF2B5EF4-FFF2-40B4-BE49-F238E27FC236}">
                  <a16:creationId xmlns:a16="http://schemas.microsoft.com/office/drawing/2014/main" id="{C7BDFBD2-E8B0-458B-897B-D6D2FCDC9EA8}"/>
                </a:ext>
              </a:extLst>
            </p:cNvPr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43;p23">
              <a:extLst>
                <a:ext uri="{FF2B5EF4-FFF2-40B4-BE49-F238E27FC236}">
                  <a16:creationId xmlns:a16="http://schemas.microsoft.com/office/drawing/2014/main" id="{08F31237-2D0F-41C3-81DE-12E81C56D395}"/>
                </a:ext>
              </a:extLst>
            </p:cNvPr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44;p23">
              <a:extLst>
                <a:ext uri="{FF2B5EF4-FFF2-40B4-BE49-F238E27FC236}">
                  <a16:creationId xmlns:a16="http://schemas.microsoft.com/office/drawing/2014/main" id="{0634F1F6-FFFE-4DD1-9B88-734FECA889BF}"/>
                </a:ext>
              </a:extLst>
            </p:cNvPr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45;p23">
              <a:extLst>
                <a:ext uri="{FF2B5EF4-FFF2-40B4-BE49-F238E27FC236}">
                  <a16:creationId xmlns:a16="http://schemas.microsoft.com/office/drawing/2014/main" id="{59B17245-7CFD-4D30-BF60-0A97A6D762B0}"/>
                </a:ext>
              </a:extLst>
            </p:cNvPr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46;p23">
              <a:extLst>
                <a:ext uri="{FF2B5EF4-FFF2-40B4-BE49-F238E27FC236}">
                  <a16:creationId xmlns:a16="http://schemas.microsoft.com/office/drawing/2014/main" id="{15155C33-09DB-4F59-B64A-7F945AA7E891}"/>
                </a:ext>
              </a:extLst>
            </p:cNvPr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47;p23">
              <a:extLst>
                <a:ext uri="{FF2B5EF4-FFF2-40B4-BE49-F238E27FC236}">
                  <a16:creationId xmlns:a16="http://schemas.microsoft.com/office/drawing/2014/main" id="{122F7800-CED3-43DA-9F72-39EC9163B136}"/>
                </a:ext>
              </a:extLst>
            </p:cNvPr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48;p23">
              <a:extLst>
                <a:ext uri="{FF2B5EF4-FFF2-40B4-BE49-F238E27FC236}">
                  <a16:creationId xmlns:a16="http://schemas.microsoft.com/office/drawing/2014/main" id="{BBBE5217-1CD3-4575-AC77-EF0B5E11F5CD}"/>
                </a:ext>
              </a:extLst>
            </p:cNvPr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49;p23">
              <a:extLst>
                <a:ext uri="{FF2B5EF4-FFF2-40B4-BE49-F238E27FC236}">
                  <a16:creationId xmlns:a16="http://schemas.microsoft.com/office/drawing/2014/main" id="{6A980DC2-AAB4-4084-BD55-86F0636D4005}"/>
                </a:ext>
              </a:extLst>
            </p:cNvPr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50;p23">
              <a:extLst>
                <a:ext uri="{FF2B5EF4-FFF2-40B4-BE49-F238E27FC236}">
                  <a16:creationId xmlns:a16="http://schemas.microsoft.com/office/drawing/2014/main" id="{F217AB31-0718-4FEC-A34B-6C877CB59BC9}"/>
                </a:ext>
              </a:extLst>
            </p:cNvPr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51;p23">
              <a:extLst>
                <a:ext uri="{FF2B5EF4-FFF2-40B4-BE49-F238E27FC236}">
                  <a16:creationId xmlns:a16="http://schemas.microsoft.com/office/drawing/2014/main" id="{D3DBDF48-00C0-411E-BFA3-0583272CA819}"/>
                </a:ext>
              </a:extLst>
            </p:cNvPr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52;p23">
              <a:extLst>
                <a:ext uri="{FF2B5EF4-FFF2-40B4-BE49-F238E27FC236}">
                  <a16:creationId xmlns:a16="http://schemas.microsoft.com/office/drawing/2014/main" id="{4C6BE659-C254-470B-864B-25078DCA5762}"/>
                </a:ext>
              </a:extLst>
            </p:cNvPr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53;p23">
              <a:extLst>
                <a:ext uri="{FF2B5EF4-FFF2-40B4-BE49-F238E27FC236}">
                  <a16:creationId xmlns:a16="http://schemas.microsoft.com/office/drawing/2014/main" id="{2BCF4F16-3725-4AB1-99AF-514C719D5093}"/>
                </a:ext>
              </a:extLst>
            </p:cNvPr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54;p23">
              <a:extLst>
                <a:ext uri="{FF2B5EF4-FFF2-40B4-BE49-F238E27FC236}">
                  <a16:creationId xmlns:a16="http://schemas.microsoft.com/office/drawing/2014/main" id="{686E1488-FAEC-48CB-AE58-6F7CE8D42806}"/>
                </a:ext>
              </a:extLst>
            </p:cNvPr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55;p23">
              <a:extLst>
                <a:ext uri="{FF2B5EF4-FFF2-40B4-BE49-F238E27FC236}">
                  <a16:creationId xmlns:a16="http://schemas.microsoft.com/office/drawing/2014/main" id="{D3723DFF-AE16-4AD9-AA2F-8F08A9861A23}"/>
                </a:ext>
              </a:extLst>
            </p:cNvPr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56;p23">
              <a:extLst>
                <a:ext uri="{FF2B5EF4-FFF2-40B4-BE49-F238E27FC236}">
                  <a16:creationId xmlns:a16="http://schemas.microsoft.com/office/drawing/2014/main" id="{7D33CA04-FC9C-4367-A356-20DA6D249B17}"/>
                </a:ext>
              </a:extLst>
            </p:cNvPr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57;p23">
              <a:extLst>
                <a:ext uri="{FF2B5EF4-FFF2-40B4-BE49-F238E27FC236}">
                  <a16:creationId xmlns:a16="http://schemas.microsoft.com/office/drawing/2014/main" id="{5FD413E6-ECCD-46AD-9116-2267D20AC940}"/>
                </a:ext>
              </a:extLst>
            </p:cNvPr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58;p23">
              <a:extLst>
                <a:ext uri="{FF2B5EF4-FFF2-40B4-BE49-F238E27FC236}">
                  <a16:creationId xmlns:a16="http://schemas.microsoft.com/office/drawing/2014/main" id="{04296FC9-36B7-4867-AAD4-8547489CC29F}"/>
                </a:ext>
              </a:extLst>
            </p:cNvPr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59;p23">
              <a:extLst>
                <a:ext uri="{FF2B5EF4-FFF2-40B4-BE49-F238E27FC236}">
                  <a16:creationId xmlns:a16="http://schemas.microsoft.com/office/drawing/2014/main" id="{7DE8178A-FBC4-449C-ABD8-857707CD3F93}"/>
                </a:ext>
              </a:extLst>
            </p:cNvPr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60;p23">
              <a:extLst>
                <a:ext uri="{FF2B5EF4-FFF2-40B4-BE49-F238E27FC236}">
                  <a16:creationId xmlns:a16="http://schemas.microsoft.com/office/drawing/2014/main" id="{E615BE3C-7057-49D8-A5AF-A5B5831C4375}"/>
                </a:ext>
              </a:extLst>
            </p:cNvPr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461;p23">
              <a:extLst>
                <a:ext uri="{FF2B5EF4-FFF2-40B4-BE49-F238E27FC236}">
                  <a16:creationId xmlns:a16="http://schemas.microsoft.com/office/drawing/2014/main" id="{B2A00012-05EB-41B4-848C-53D161F40F2E}"/>
                </a:ext>
              </a:extLst>
            </p:cNvPr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462;p23">
              <a:extLst>
                <a:ext uri="{FF2B5EF4-FFF2-40B4-BE49-F238E27FC236}">
                  <a16:creationId xmlns:a16="http://schemas.microsoft.com/office/drawing/2014/main" id="{E7AF97C1-DD78-43FD-B0B8-702A37311F92}"/>
                </a:ext>
              </a:extLst>
            </p:cNvPr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463;p23">
              <a:extLst>
                <a:ext uri="{FF2B5EF4-FFF2-40B4-BE49-F238E27FC236}">
                  <a16:creationId xmlns:a16="http://schemas.microsoft.com/office/drawing/2014/main" id="{104A5CDE-3214-4022-8474-66185479B35C}"/>
                </a:ext>
              </a:extLst>
            </p:cNvPr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464;p23">
              <a:extLst>
                <a:ext uri="{FF2B5EF4-FFF2-40B4-BE49-F238E27FC236}">
                  <a16:creationId xmlns:a16="http://schemas.microsoft.com/office/drawing/2014/main" id="{52DAF454-CB15-41E8-A26F-AE552302AF9D}"/>
                </a:ext>
              </a:extLst>
            </p:cNvPr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465;p23">
              <a:extLst>
                <a:ext uri="{FF2B5EF4-FFF2-40B4-BE49-F238E27FC236}">
                  <a16:creationId xmlns:a16="http://schemas.microsoft.com/office/drawing/2014/main" id="{B6FE17B4-04E7-4FF8-827D-989CAE25F19C}"/>
                </a:ext>
              </a:extLst>
            </p:cNvPr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466;p23">
              <a:extLst>
                <a:ext uri="{FF2B5EF4-FFF2-40B4-BE49-F238E27FC236}">
                  <a16:creationId xmlns:a16="http://schemas.microsoft.com/office/drawing/2014/main" id="{2A952659-45B4-48FD-8E62-1C7EFD09CB8E}"/>
                </a:ext>
              </a:extLst>
            </p:cNvPr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467;p23">
              <a:extLst>
                <a:ext uri="{FF2B5EF4-FFF2-40B4-BE49-F238E27FC236}">
                  <a16:creationId xmlns:a16="http://schemas.microsoft.com/office/drawing/2014/main" id="{75AF69CC-3B9A-450C-B987-7E6C8B10F4D8}"/>
                </a:ext>
              </a:extLst>
            </p:cNvPr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468;p23">
              <a:extLst>
                <a:ext uri="{FF2B5EF4-FFF2-40B4-BE49-F238E27FC236}">
                  <a16:creationId xmlns:a16="http://schemas.microsoft.com/office/drawing/2014/main" id="{9A773EA4-40D1-4FF1-85EC-D777C107C6DC}"/>
                </a:ext>
              </a:extLst>
            </p:cNvPr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469;p23">
              <a:extLst>
                <a:ext uri="{FF2B5EF4-FFF2-40B4-BE49-F238E27FC236}">
                  <a16:creationId xmlns:a16="http://schemas.microsoft.com/office/drawing/2014/main" id="{19FB8D4B-42AE-4007-B72E-D12E135C2F1F}"/>
                </a:ext>
              </a:extLst>
            </p:cNvPr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470;p23">
              <a:extLst>
                <a:ext uri="{FF2B5EF4-FFF2-40B4-BE49-F238E27FC236}">
                  <a16:creationId xmlns:a16="http://schemas.microsoft.com/office/drawing/2014/main" id="{54E3F1BE-4924-41E7-9ECF-96C873EC86DB}"/>
                </a:ext>
              </a:extLst>
            </p:cNvPr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471;p23">
              <a:extLst>
                <a:ext uri="{FF2B5EF4-FFF2-40B4-BE49-F238E27FC236}">
                  <a16:creationId xmlns:a16="http://schemas.microsoft.com/office/drawing/2014/main" id="{A7F45CA3-7317-4CFA-8338-13199B93B128}"/>
                </a:ext>
              </a:extLst>
            </p:cNvPr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472;p23">
              <a:extLst>
                <a:ext uri="{FF2B5EF4-FFF2-40B4-BE49-F238E27FC236}">
                  <a16:creationId xmlns:a16="http://schemas.microsoft.com/office/drawing/2014/main" id="{E1DEE6C6-1640-4D14-84CE-C99CD16B68EF}"/>
                </a:ext>
              </a:extLst>
            </p:cNvPr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473;p23">
              <a:extLst>
                <a:ext uri="{FF2B5EF4-FFF2-40B4-BE49-F238E27FC236}">
                  <a16:creationId xmlns:a16="http://schemas.microsoft.com/office/drawing/2014/main" id="{933B494E-028A-43A2-A37A-7D6A166DC79A}"/>
                </a:ext>
              </a:extLst>
            </p:cNvPr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474;p23">
              <a:extLst>
                <a:ext uri="{FF2B5EF4-FFF2-40B4-BE49-F238E27FC236}">
                  <a16:creationId xmlns:a16="http://schemas.microsoft.com/office/drawing/2014/main" id="{EC1D6DAE-1808-47A7-B20C-F0CE08099EA9}"/>
                </a:ext>
              </a:extLst>
            </p:cNvPr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475;p23">
              <a:extLst>
                <a:ext uri="{FF2B5EF4-FFF2-40B4-BE49-F238E27FC236}">
                  <a16:creationId xmlns:a16="http://schemas.microsoft.com/office/drawing/2014/main" id="{EEB5F587-79C0-4786-9E68-157589DDCDFD}"/>
                </a:ext>
              </a:extLst>
            </p:cNvPr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476;p23">
              <a:extLst>
                <a:ext uri="{FF2B5EF4-FFF2-40B4-BE49-F238E27FC236}">
                  <a16:creationId xmlns:a16="http://schemas.microsoft.com/office/drawing/2014/main" id="{2D11ABE7-7644-4E12-8CD2-771319A670F4}"/>
                </a:ext>
              </a:extLst>
            </p:cNvPr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477;p23">
              <a:extLst>
                <a:ext uri="{FF2B5EF4-FFF2-40B4-BE49-F238E27FC236}">
                  <a16:creationId xmlns:a16="http://schemas.microsoft.com/office/drawing/2014/main" id="{ECEC0D13-9C67-45CB-B596-197F011F9E63}"/>
                </a:ext>
              </a:extLst>
            </p:cNvPr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478;p23">
              <a:extLst>
                <a:ext uri="{FF2B5EF4-FFF2-40B4-BE49-F238E27FC236}">
                  <a16:creationId xmlns:a16="http://schemas.microsoft.com/office/drawing/2014/main" id="{E8F62F62-7C60-4D78-9454-769D48C5E04E}"/>
                </a:ext>
              </a:extLst>
            </p:cNvPr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479;p23">
              <a:extLst>
                <a:ext uri="{FF2B5EF4-FFF2-40B4-BE49-F238E27FC236}">
                  <a16:creationId xmlns:a16="http://schemas.microsoft.com/office/drawing/2014/main" id="{EAD814DB-8802-4398-B511-16E40FB0B796}"/>
                </a:ext>
              </a:extLst>
            </p:cNvPr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480;p23">
              <a:extLst>
                <a:ext uri="{FF2B5EF4-FFF2-40B4-BE49-F238E27FC236}">
                  <a16:creationId xmlns:a16="http://schemas.microsoft.com/office/drawing/2014/main" id="{BE316BFC-4A5A-45DD-BF71-627A26FD95B4}"/>
                </a:ext>
              </a:extLst>
            </p:cNvPr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481;p23">
              <a:extLst>
                <a:ext uri="{FF2B5EF4-FFF2-40B4-BE49-F238E27FC236}">
                  <a16:creationId xmlns:a16="http://schemas.microsoft.com/office/drawing/2014/main" id="{8ACC6D1A-524B-4B09-BA3A-3F237320F9DD}"/>
                </a:ext>
              </a:extLst>
            </p:cNvPr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482;p23">
              <a:extLst>
                <a:ext uri="{FF2B5EF4-FFF2-40B4-BE49-F238E27FC236}">
                  <a16:creationId xmlns:a16="http://schemas.microsoft.com/office/drawing/2014/main" id="{7ACECBCF-C4ED-43B7-8AB6-C4B36F6E36AD}"/>
                </a:ext>
              </a:extLst>
            </p:cNvPr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483;p23">
              <a:extLst>
                <a:ext uri="{FF2B5EF4-FFF2-40B4-BE49-F238E27FC236}">
                  <a16:creationId xmlns:a16="http://schemas.microsoft.com/office/drawing/2014/main" id="{7D3918E0-4232-4784-80FA-06F8CDAC753F}"/>
                </a:ext>
              </a:extLst>
            </p:cNvPr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484;p23">
              <a:extLst>
                <a:ext uri="{FF2B5EF4-FFF2-40B4-BE49-F238E27FC236}">
                  <a16:creationId xmlns:a16="http://schemas.microsoft.com/office/drawing/2014/main" id="{B6A2FF03-E751-4A38-9AAD-E5CD7C54B684}"/>
                </a:ext>
              </a:extLst>
            </p:cNvPr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485;p23">
              <a:extLst>
                <a:ext uri="{FF2B5EF4-FFF2-40B4-BE49-F238E27FC236}">
                  <a16:creationId xmlns:a16="http://schemas.microsoft.com/office/drawing/2014/main" id="{5E02DED1-B2BB-4088-9886-40E8D3355213}"/>
                </a:ext>
              </a:extLst>
            </p:cNvPr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486;p23">
              <a:extLst>
                <a:ext uri="{FF2B5EF4-FFF2-40B4-BE49-F238E27FC236}">
                  <a16:creationId xmlns:a16="http://schemas.microsoft.com/office/drawing/2014/main" id="{908D1FDA-3EA2-4F11-A43E-94B556BAD9BF}"/>
                </a:ext>
              </a:extLst>
            </p:cNvPr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487;p23">
              <a:extLst>
                <a:ext uri="{FF2B5EF4-FFF2-40B4-BE49-F238E27FC236}">
                  <a16:creationId xmlns:a16="http://schemas.microsoft.com/office/drawing/2014/main" id="{DACD0CDB-E289-4E92-90F0-E62C64AC258B}"/>
                </a:ext>
              </a:extLst>
            </p:cNvPr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488;p23">
              <a:extLst>
                <a:ext uri="{FF2B5EF4-FFF2-40B4-BE49-F238E27FC236}">
                  <a16:creationId xmlns:a16="http://schemas.microsoft.com/office/drawing/2014/main" id="{13AF6691-2D45-431B-A580-95461BAB32E9}"/>
                </a:ext>
              </a:extLst>
            </p:cNvPr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489;p23">
              <a:extLst>
                <a:ext uri="{FF2B5EF4-FFF2-40B4-BE49-F238E27FC236}">
                  <a16:creationId xmlns:a16="http://schemas.microsoft.com/office/drawing/2014/main" id="{026357B2-C5B6-4227-BBA8-CB822799D74C}"/>
                </a:ext>
              </a:extLst>
            </p:cNvPr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490;p23">
              <a:extLst>
                <a:ext uri="{FF2B5EF4-FFF2-40B4-BE49-F238E27FC236}">
                  <a16:creationId xmlns:a16="http://schemas.microsoft.com/office/drawing/2014/main" id="{08ECF2C5-8B41-4504-8725-2D7CB10FF3FF}"/>
                </a:ext>
              </a:extLst>
            </p:cNvPr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491;p23">
              <a:extLst>
                <a:ext uri="{FF2B5EF4-FFF2-40B4-BE49-F238E27FC236}">
                  <a16:creationId xmlns:a16="http://schemas.microsoft.com/office/drawing/2014/main" id="{8C7DBC3B-C312-461D-B35A-F55F65C4F6B2}"/>
                </a:ext>
              </a:extLst>
            </p:cNvPr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492;p23">
              <a:extLst>
                <a:ext uri="{FF2B5EF4-FFF2-40B4-BE49-F238E27FC236}">
                  <a16:creationId xmlns:a16="http://schemas.microsoft.com/office/drawing/2014/main" id="{96C0AC6F-7B2E-4740-B221-B55DC776AB5F}"/>
                </a:ext>
              </a:extLst>
            </p:cNvPr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493;p23">
              <a:extLst>
                <a:ext uri="{FF2B5EF4-FFF2-40B4-BE49-F238E27FC236}">
                  <a16:creationId xmlns:a16="http://schemas.microsoft.com/office/drawing/2014/main" id="{2F112AE7-212C-45E6-B5A2-D05F326571A7}"/>
                </a:ext>
              </a:extLst>
            </p:cNvPr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494;p23">
              <a:extLst>
                <a:ext uri="{FF2B5EF4-FFF2-40B4-BE49-F238E27FC236}">
                  <a16:creationId xmlns:a16="http://schemas.microsoft.com/office/drawing/2014/main" id="{2F1ED36D-EF9B-4070-A528-43DD85673429}"/>
                </a:ext>
              </a:extLst>
            </p:cNvPr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495;p23">
              <a:extLst>
                <a:ext uri="{FF2B5EF4-FFF2-40B4-BE49-F238E27FC236}">
                  <a16:creationId xmlns:a16="http://schemas.microsoft.com/office/drawing/2014/main" id="{02DCB777-93B2-4DB7-A4D5-3E74DF222DD8}"/>
                </a:ext>
              </a:extLst>
            </p:cNvPr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496;p23">
              <a:extLst>
                <a:ext uri="{FF2B5EF4-FFF2-40B4-BE49-F238E27FC236}">
                  <a16:creationId xmlns:a16="http://schemas.microsoft.com/office/drawing/2014/main" id="{E67A90F7-206F-4841-8C00-5E351084E949}"/>
                </a:ext>
              </a:extLst>
            </p:cNvPr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497;p23">
              <a:extLst>
                <a:ext uri="{FF2B5EF4-FFF2-40B4-BE49-F238E27FC236}">
                  <a16:creationId xmlns:a16="http://schemas.microsoft.com/office/drawing/2014/main" id="{DA87CBA5-FC10-4622-8DB1-ED5B4934B504}"/>
                </a:ext>
              </a:extLst>
            </p:cNvPr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 txBox="1">
            <a:spLocks noGrp="1"/>
          </p:cNvSpPr>
          <p:nvPr>
            <p:ph type="ctrTitle" idx="9"/>
          </p:nvPr>
        </p:nvSpPr>
        <p:spPr>
          <a:xfrm>
            <a:off x="0" y="297074"/>
            <a:ext cx="7696800" cy="562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 sz="36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4"/>
          <p:cNvSpPr txBox="1">
            <a:spLocks noGrp="1"/>
          </p:cNvSpPr>
          <p:nvPr>
            <p:ph type="ctrTitle"/>
          </p:nvPr>
        </p:nvSpPr>
        <p:spPr>
          <a:xfrm>
            <a:off x="5244941" y="98013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  <a:latin typeface="Courier New" panose="02070309020205020404" pitchFamily="49" charset="0"/>
              <a:cs typeface="Courier New" panose="02070309020205020404" pitchFamily="49" charset="0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Giới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 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thiệu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 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</a:t>
            </a:r>
            <a:endParaRPr dirty="0">
              <a:solidFill>
                <a:srgbClr val="F3F3F3"/>
              </a:solidFill>
              <a:latin typeface="Courier New" panose="02070309020205020404" pitchFamily="49" charset="0"/>
              <a:cs typeface="Courier New" panose="02070309020205020404" pitchFamily="49" charset="0"/>
              <a:sym typeface="Teko"/>
            </a:endParaRPr>
          </a:p>
        </p:txBody>
      </p:sp>
      <p:sp>
        <p:nvSpPr>
          <p:cNvPr id="507" name="Google Shape;507;p24"/>
          <p:cNvSpPr txBox="1">
            <a:spLocks noGrp="1"/>
          </p:cNvSpPr>
          <p:nvPr>
            <p:ph type="title" idx="2"/>
          </p:nvPr>
        </p:nvSpPr>
        <p:spPr>
          <a:xfrm>
            <a:off x="4629703" y="1100376"/>
            <a:ext cx="67294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sz="4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4"/>
          <p:cNvSpPr txBox="1">
            <a:spLocks noGrp="1"/>
          </p:cNvSpPr>
          <p:nvPr>
            <p:ph type="ctrTitle" idx="3"/>
          </p:nvPr>
        </p:nvSpPr>
        <p:spPr>
          <a:xfrm>
            <a:off x="5766196" y="167206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Ư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u, 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nh</a:t>
            </a:r>
            <a:r>
              <a:rPr lang="vi-VN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ư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ợc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điểm</a:t>
            </a:r>
            <a:endParaRPr dirty="0">
              <a:solidFill>
                <a:srgbClr val="F3F3F3"/>
              </a:solidFill>
              <a:latin typeface="Courier New" panose="02070309020205020404" pitchFamily="49" charset="0"/>
              <a:cs typeface="Courier New" panose="02070309020205020404" pitchFamily="49" charset="0"/>
              <a:sym typeface="Teko"/>
            </a:endParaRPr>
          </a:p>
        </p:txBody>
      </p:sp>
      <p:sp>
        <p:nvSpPr>
          <p:cNvPr id="510" name="Google Shape;510;p24"/>
          <p:cNvSpPr txBox="1">
            <a:spLocks noGrp="1"/>
          </p:cNvSpPr>
          <p:nvPr>
            <p:ph type="title" idx="5"/>
          </p:nvPr>
        </p:nvSpPr>
        <p:spPr>
          <a:xfrm>
            <a:off x="4977950" y="1791807"/>
            <a:ext cx="64938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4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1" name="Google Shape;511;p24"/>
          <p:cNvSpPr txBox="1">
            <a:spLocks noGrp="1"/>
          </p:cNvSpPr>
          <p:nvPr>
            <p:ph type="ctrTitle" idx="6"/>
          </p:nvPr>
        </p:nvSpPr>
        <p:spPr>
          <a:xfrm>
            <a:off x="5962838" y="2409914"/>
            <a:ext cx="261669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Cập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 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nhật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, 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s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ửa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đổi</a:t>
            </a:r>
            <a:endParaRPr dirty="0">
              <a:solidFill>
                <a:srgbClr val="F3F3F3"/>
              </a:solidFill>
              <a:latin typeface="Courier New" panose="02070309020205020404" pitchFamily="49" charset="0"/>
              <a:cs typeface="Courier New" panose="02070309020205020404" pitchFamily="49" charset="0"/>
              <a:sym typeface="Teko"/>
            </a:endParaRPr>
          </a:p>
        </p:txBody>
      </p:sp>
      <p:sp>
        <p:nvSpPr>
          <p:cNvPr id="513" name="Google Shape;513;p24"/>
          <p:cNvSpPr txBox="1">
            <a:spLocks noGrp="1"/>
          </p:cNvSpPr>
          <p:nvPr>
            <p:ph type="title" idx="8"/>
          </p:nvPr>
        </p:nvSpPr>
        <p:spPr>
          <a:xfrm>
            <a:off x="5254248" y="2569427"/>
            <a:ext cx="64938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sz="4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4" name="Google Shape;514;p24"/>
          <p:cNvSpPr txBox="1">
            <a:spLocks noGrp="1"/>
          </p:cNvSpPr>
          <p:nvPr>
            <p:ph type="ctrTitle" idx="13"/>
          </p:nvPr>
        </p:nvSpPr>
        <p:spPr>
          <a:xfrm>
            <a:off x="5792889" y="320209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Demo 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website</a:t>
            </a:r>
            <a:endParaRPr dirty="0">
              <a:solidFill>
                <a:srgbClr val="F3F3F3"/>
              </a:solidFill>
              <a:latin typeface="Courier New" panose="02070309020205020404" pitchFamily="49" charset="0"/>
              <a:cs typeface="Courier New" panose="02070309020205020404" pitchFamily="49" charset="0"/>
              <a:sym typeface="Teko"/>
            </a:endParaRPr>
          </a:p>
        </p:txBody>
      </p:sp>
      <p:sp>
        <p:nvSpPr>
          <p:cNvPr id="516" name="Google Shape;516;p24"/>
          <p:cNvSpPr txBox="1">
            <a:spLocks noGrp="1"/>
          </p:cNvSpPr>
          <p:nvPr>
            <p:ph type="title" idx="15"/>
          </p:nvPr>
        </p:nvSpPr>
        <p:spPr>
          <a:xfrm>
            <a:off x="5032005" y="3326686"/>
            <a:ext cx="67294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 sz="4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17" name="Google Shape;5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69677">
            <a:off x="-1330936" y="782636"/>
            <a:ext cx="7298404" cy="41513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14;p24">
            <a:extLst>
              <a:ext uri="{FF2B5EF4-FFF2-40B4-BE49-F238E27FC236}">
                <a16:creationId xmlns:a16="http://schemas.microsoft.com/office/drawing/2014/main" id="{9C16ED68-45F7-4772-A37F-B7CB42C58AEC}"/>
              </a:ext>
            </a:extLst>
          </p:cNvPr>
          <p:cNvSpPr txBox="1">
            <a:spLocks/>
          </p:cNvSpPr>
          <p:nvPr/>
        </p:nvSpPr>
        <p:spPr>
          <a:xfrm>
            <a:off x="5368475" y="398014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 &amp; A</a:t>
            </a:r>
          </a:p>
        </p:txBody>
      </p:sp>
      <p:sp>
        <p:nvSpPr>
          <p:cNvPr id="18" name="Google Shape;516;p24">
            <a:extLst>
              <a:ext uri="{FF2B5EF4-FFF2-40B4-BE49-F238E27FC236}">
                <a16:creationId xmlns:a16="http://schemas.microsoft.com/office/drawing/2014/main" id="{CDD0EF9E-9446-43F5-98BD-27EA69BD40C8}"/>
              </a:ext>
            </a:extLst>
          </p:cNvPr>
          <p:cNvSpPr txBox="1">
            <a:spLocks/>
          </p:cNvSpPr>
          <p:nvPr/>
        </p:nvSpPr>
        <p:spPr>
          <a:xfrm>
            <a:off x="4572000" y="4067046"/>
            <a:ext cx="67294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s" sz="4000" dirty="0">
                <a:solidFill>
                  <a:srgbClr val="F3F3F3"/>
                </a:solidFill>
              </a:rPr>
              <a:t>05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7" grpId="0"/>
      <p:bldP spid="508" grpId="0"/>
      <p:bldP spid="510" grpId="0"/>
      <p:bldP spid="511" grpId="0"/>
      <p:bldP spid="513" grpId="0"/>
      <p:bldP spid="514" grpId="0"/>
      <p:bldP spid="516" grpId="0"/>
      <p:bldP spid="16" grpId="0" build="p"/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 flipH="1">
            <a:off x="2428162" y="2390433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3F3F3"/>
                </a:solidFill>
              </a:rPr>
              <a:t>PTA Gaming </a:t>
            </a:r>
            <a:r>
              <a:rPr lang="en-US" sz="1400" dirty="0" err="1">
                <a:solidFill>
                  <a:srgbClr val="F3F3F3"/>
                </a:solidFill>
              </a:rPr>
              <a:t>là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một</a:t>
            </a:r>
            <a:r>
              <a:rPr lang="en-US" sz="1400" dirty="0">
                <a:solidFill>
                  <a:srgbClr val="F3F3F3"/>
                </a:solidFill>
              </a:rPr>
              <a:t> website </a:t>
            </a:r>
            <a:r>
              <a:rPr lang="en-US" sz="1400" dirty="0" err="1">
                <a:solidFill>
                  <a:srgbClr val="F3F3F3"/>
                </a:solidFill>
              </a:rPr>
              <a:t>nhằm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giới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thiệu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một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số</a:t>
            </a:r>
            <a:r>
              <a:rPr lang="en-US" sz="1400" dirty="0">
                <a:solidFill>
                  <a:srgbClr val="F3F3F3"/>
                </a:solidFill>
              </a:rPr>
              <a:t> game hot </a:t>
            </a:r>
            <a:r>
              <a:rPr lang="en-US" sz="1400" dirty="0" err="1">
                <a:solidFill>
                  <a:srgbClr val="F3F3F3"/>
                </a:solidFill>
              </a:rPr>
              <a:t>nhất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trên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thị</a:t>
            </a:r>
            <a:r>
              <a:rPr lang="en-US" sz="1400" dirty="0">
                <a:solidFill>
                  <a:srgbClr val="F3F3F3"/>
                </a:solidFill>
              </a:rPr>
              <a:t> tr</a:t>
            </a:r>
            <a:r>
              <a:rPr lang="vi-VN" sz="1400" dirty="0">
                <a:solidFill>
                  <a:srgbClr val="F3F3F3"/>
                </a:solidFill>
              </a:rPr>
              <a:t>ư</a:t>
            </a:r>
            <a:r>
              <a:rPr lang="en-US" sz="1400" dirty="0" err="1">
                <a:solidFill>
                  <a:srgbClr val="F3F3F3"/>
                </a:solidFill>
              </a:rPr>
              <a:t>ờng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hiện</a:t>
            </a:r>
            <a:r>
              <a:rPr lang="en-US" sz="1400" dirty="0">
                <a:solidFill>
                  <a:srgbClr val="F3F3F3"/>
                </a:solidFill>
              </a:rPr>
              <a:t> nay, </a:t>
            </a:r>
            <a:r>
              <a:rPr lang="en-US" sz="1400" dirty="0" err="1">
                <a:solidFill>
                  <a:srgbClr val="F3F3F3"/>
                </a:solidFill>
              </a:rPr>
              <a:t>với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mong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muốn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giúp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cho</a:t>
            </a:r>
            <a:r>
              <a:rPr lang="en-US" sz="1400" dirty="0">
                <a:solidFill>
                  <a:srgbClr val="F3F3F3"/>
                </a:solidFill>
              </a:rPr>
              <a:t> ng</a:t>
            </a:r>
            <a:r>
              <a:rPr lang="vi-VN" sz="1400" dirty="0">
                <a:solidFill>
                  <a:srgbClr val="F3F3F3"/>
                </a:solidFill>
              </a:rPr>
              <a:t>ư</a:t>
            </a:r>
            <a:r>
              <a:rPr lang="en-US" sz="1400" dirty="0" err="1">
                <a:solidFill>
                  <a:srgbClr val="F3F3F3"/>
                </a:solidFill>
              </a:rPr>
              <a:t>ời</a:t>
            </a:r>
            <a:r>
              <a:rPr lang="en-US" sz="1400" dirty="0">
                <a:solidFill>
                  <a:srgbClr val="F3F3F3"/>
                </a:solidFill>
              </a:rPr>
              <a:t> dung </a:t>
            </a:r>
            <a:r>
              <a:rPr lang="en-US" sz="1400" dirty="0" err="1">
                <a:solidFill>
                  <a:srgbClr val="F3F3F3"/>
                </a:solidFill>
              </a:rPr>
              <a:t>lựa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chọn</a:t>
            </a:r>
            <a:r>
              <a:rPr lang="en-US" sz="1400" dirty="0">
                <a:solidFill>
                  <a:srgbClr val="F3F3F3"/>
                </a:solidFill>
              </a:rPr>
              <a:t> đ</a:t>
            </a:r>
            <a:r>
              <a:rPr lang="vi-VN" sz="1400" dirty="0">
                <a:solidFill>
                  <a:srgbClr val="F3F3F3"/>
                </a:solidFill>
              </a:rPr>
              <a:t>ư</a:t>
            </a:r>
            <a:r>
              <a:rPr lang="en-US" sz="1400" dirty="0" err="1">
                <a:solidFill>
                  <a:srgbClr val="F3F3F3"/>
                </a:solidFill>
              </a:rPr>
              <a:t>ợc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một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tựa</a:t>
            </a:r>
            <a:r>
              <a:rPr lang="en-US" sz="1400" dirty="0">
                <a:solidFill>
                  <a:srgbClr val="F3F3F3"/>
                </a:solidFill>
              </a:rPr>
              <a:t> game </a:t>
            </a:r>
            <a:r>
              <a:rPr lang="en-US" sz="1400" dirty="0" err="1">
                <a:solidFill>
                  <a:srgbClr val="F3F3F3"/>
                </a:solidFill>
              </a:rPr>
              <a:t>ưng</a:t>
            </a:r>
            <a:r>
              <a:rPr lang="en-US" sz="1400" dirty="0">
                <a:solidFill>
                  <a:srgbClr val="F3F3F3"/>
                </a:solidFill>
              </a:rPr>
              <a:t> ý </a:t>
            </a:r>
            <a:r>
              <a:rPr lang="en-US" sz="1400" dirty="0" err="1">
                <a:solidFill>
                  <a:srgbClr val="F3F3F3"/>
                </a:solidFill>
              </a:rPr>
              <a:t>để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giải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trí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trong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thời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gian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rảnh</a:t>
            </a:r>
            <a:r>
              <a:rPr lang="en-US" sz="1400" dirty="0">
                <a:solidFill>
                  <a:srgbClr val="F3F3F3"/>
                </a:solidFill>
              </a:rPr>
              <a:t>.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524" name="Google Shape;524;p25"/>
          <p:cNvSpPr txBox="1">
            <a:spLocks noGrp="1"/>
          </p:cNvSpPr>
          <p:nvPr>
            <p:ph type="title"/>
          </p:nvPr>
        </p:nvSpPr>
        <p:spPr>
          <a:xfrm>
            <a:off x="3173212" y="1421942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INTRODUCTION</a:t>
            </a:r>
            <a:endParaRPr sz="32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25" name="Google Shape;525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751358" y="-413189"/>
            <a:ext cx="10646659" cy="218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751359" y="-413188"/>
            <a:ext cx="10646659" cy="218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6"/>
          <p:cNvSpPr txBox="1">
            <a:spLocks noGrp="1"/>
          </p:cNvSpPr>
          <p:nvPr>
            <p:ph type="ctrTitle"/>
          </p:nvPr>
        </p:nvSpPr>
        <p:spPr>
          <a:xfrm>
            <a:off x="4572000" y="619420"/>
            <a:ext cx="3628639" cy="921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Ý 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tưởng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tạo</a:t>
            </a: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endParaRPr dirty="0">
              <a:solidFill>
                <a:srgbClr val="F3F3F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3" name="Google Shape;533;p26"/>
          <p:cNvSpPr txBox="1">
            <a:spLocks noGrp="1"/>
          </p:cNvSpPr>
          <p:nvPr>
            <p:ph type="subTitle" idx="1"/>
          </p:nvPr>
        </p:nvSpPr>
        <p:spPr>
          <a:xfrm>
            <a:off x="4465905" y="1818471"/>
            <a:ext cx="384082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3F3F3"/>
                </a:solidFill>
              </a:rPr>
              <a:t>Theo </a:t>
            </a:r>
            <a:r>
              <a:rPr lang="en-US" sz="1400" dirty="0" err="1">
                <a:solidFill>
                  <a:srgbClr val="F3F3F3"/>
                </a:solidFill>
              </a:rPr>
              <a:t>nh</a:t>
            </a:r>
            <a:r>
              <a:rPr lang="vi-VN" sz="1400" dirty="0">
                <a:solidFill>
                  <a:srgbClr val="F3F3F3"/>
                </a:solidFill>
              </a:rPr>
              <a:t>ư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tình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hình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dịch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bệnh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hiện</a:t>
            </a:r>
            <a:r>
              <a:rPr lang="en-US" sz="1400" dirty="0">
                <a:solidFill>
                  <a:srgbClr val="F3F3F3"/>
                </a:solidFill>
              </a:rPr>
              <a:t> nay, </a:t>
            </a:r>
            <a:r>
              <a:rPr lang="en-US" sz="1400" dirty="0" err="1">
                <a:solidFill>
                  <a:srgbClr val="F3F3F3"/>
                </a:solidFill>
              </a:rPr>
              <a:t>mọi</a:t>
            </a:r>
            <a:r>
              <a:rPr lang="en-US" sz="1400" dirty="0">
                <a:solidFill>
                  <a:srgbClr val="F3F3F3"/>
                </a:solidFill>
              </a:rPr>
              <a:t> ng</a:t>
            </a:r>
            <a:r>
              <a:rPr lang="vi-VN" sz="1400" dirty="0">
                <a:solidFill>
                  <a:srgbClr val="F3F3F3"/>
                </a:solidFill>
              </a:rPr>
              <a:t>ư</a:t>
            </a:r>
            <a:r>
              <a:rPr lang="en-US" sz="1400" dirty="0" err="1">
                <a:solidFill>
                  <a:srgbClr val="F3F3F3"/>
                </a:solidFill>
              </a:rPr>
              <a:t>ời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đều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phải</a:t>
            </a:r>
            <a:r>
              <a:rPr lang="en-US" sz="1400" dirty="0">
                <a:solidFill>
                  <a:srgbClr val="F3F3F3"/>
                </a:solidFill>
              </a:rPr>
              <a:t> ở </a:t>
            </a:r>
            <a:r>
              <a:rPr lang="en-US" sz="1400" dirty="0" err="1">
                <a:solidFill>
                  <a:srgbClr val="F3F3F3"/>
                </a:solidFill>
              </a:rPr>
              <a:t>nhà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nhằm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đảm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bảo</a:t>
            </a:r>
            <a:r>
              <a:rPr lang="en-US" sz="1400" dirty="0">
                <a:solidFill>
                  <a:srgbClr val="F3F3F3"/>
                </a:solidFill>
              </a:rPr>
              <a:t> am </a:t>
            </a:r>
            <a:r>
              <a:rPr lang="en-US" sz="1400" dirty="0" err="1">
                <a:solidFill>
                  <a:srgbClr val="F3F3F3"/>
                </a:solidFill>
              </a:rPr>
              <a:t>toàn</a:t>
            </a:r>
            <a:r>
              <a:rPr lang="en-US" sz="1400" dirty="0">
                <a:solidFill>
                  <a:srgbClr val="F3F3F3"/>
                </a:solidFill>
              </a:rPr>
              <a:t>. </a:t>
            </a:r>
            <a:r>
              <a:rPr lang="en-US" sz="1400" dirty="0" err="1">
                <a:solidFill>
                  <a:srgbClr val="F3F3F3"/>
                </a:solidFill>
              </a:rPr>
              <a:t>Nhu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cầu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giải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trí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cũng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nh</a:t>
            </a:r>
            <a:r>
              <a:rPr lang="vi-VN" sz="1400" dirty="0">
                <a:solidFill>
                  <a:srgbClr val="F3F3F3"/>
                </a:solidFill>
              </a:rPr>
              <a:t>ư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thời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gian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rảnh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của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mỗi</a:t>
            </a:r>
            <a:r>
              <a:rPr lang="en-US" sz="1400" dirty="0">
                <a:solidFill>
                  <a:srgbClr val="F3F3F3"/>
                </a:solidFill>
              </a:rPr>
              <a:t> ng</a:t>
            </a:r>
            <a:r>
              <a:rPr lang="vi-VN" sz="1400" dirty="0">
                <a:solidFill>
                  <a:srgbClr val="F3F3F3"/>
                </a:solidFill>
              </a:rPr>
              <a:t>ư</a:t>
            </a:r>
            <a:r>
              <a:rPr lang="en-US" sz="1400" dirty="0" err="1">
                <a:solidFill>
                  <a:srgbClr val="F3F3F3"/>
                </a:solidFill>
              </a:rPr>
              <a:t>ời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cũng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nhiều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lên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không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ít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trong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thời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điểm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này</a:t>
            </a:r>
            <a:r>
              <a:rPr lang="en-US" sz="1400" dirty="0">
                <a:solidFill>
                  <a:srgbClr val="F3F3F3"/>
                </a:solidFill>
              </a:rPr>
              <a:t>. Web </a:t>
            </a:r>
            <a:r>
              <a:rPr lang="en-US" sz="1400" dirty="0" err="1">
                <a:solidFill>
                  <a:srgbClr val="F3F3F3"/>
                </a:solidFill>
              </a:rPr>
              <a:t>được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thành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lập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nên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từ</a:t>
            </a:r>
            <a:r>
              <a:rPr lang="en-US" sz="1400" dirty="0">
                <a:solidFill>
                  <a:srgbClr val="F3F3F3"/>
                </a:solidFill>
              </a:rPr>
              <a:t> ý t</a:t>
            </a:r>
            <a:r>
              <a:rPr lang="vi-VN" sz="1400" dirty="0">
                <a:solidFill>
                  <a:srgbClr val="F3F3F3"/>
                </a:solidFill>
              </a:rPr>
              <a:t>ư</a:t>
            </a:r>
            <a:r>
              <a:rPr lang="en-US" sz="1400" dirty="0" err="1">
                <a:solidFill>
                  <a:srgbClr val="F3F3F3"/>
                </a:solidFill>
              </a:rPr>
              <a:t>ởng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đó</a:t>
            </a:r>
            <a:r>
              <a:rPr lang="en-US" sz="1400" dirty="0">
                <a:solidFill>
                  <a:srgbClr val="F3F3F3"/>
                </a:solidFill>
              </a:rPr>
              <a:t>.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FAC03-9B09-452D-B11A-BB7E56F49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69" y="991696"/>
            <a:ext cx="2318288" cy="231828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Google Shape;532;p26">
            <a:extLst>
              <a:ext uri="{FF2B5EF4-FFF2-40B4-BE49-F238E27FC236}">
                <a16:creationId xmlns:a16="http://schemas.microsoft.com/office/drawing/2014/main" id="{12D63B14-6DB6-49DE-AEA6-EEC201A66BEA}"/>
              </a:ext>
            </a:extLst>
          </p:cNvPr>
          <p:cNvSpPr txBox="1">
            <a:spLocks/>
          </p:cNvSpPr>
          <p:nvPr/>
        </p:nvSpPr>
        <p:spPr>
          <a:xfrm>
            <a:off x="1080089" y="3309984"/>
            <a:ext cx="2288751" cy="58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PTA Gaming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7"/>
          <p:cNvGrpSpPr/>
          <p:nvPr/>
        </p:nvGrpSpPr>
        <p:grpSpPr>
          <a:xfrm flipH="1">
            <a:off x="4267668" y="2479563"/>
            <a:ext cx="4641704" cy="1541798"/>
            <a:chOff x="238125" y="1662850"/>
            <a:chExt cx="7137300" cy="2369400"/>
          </a:xfrm>
        </p:grpSpPr>
        <p:sp>
          <p:nvSpPr>
            <p:cNvPr id="541" name="Google Shape;541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7"/>
          <p:cNvGrpSpPr/>
          <p:nvPr/>
        </p:nvGrpSpPr>
        <p:grpSpPr>
          <a:xfrm>
            <a:off x="299699" y="1273935"/>
            <a:ext cx="4641704" cy="1529825"/>
            <a:chOff x="238125" y="1662850"/>
            <a:chExt cx="7137300" cy="2351000"/>
          </a:xfrm>
        </p:grpSpPr>
        <p:sp>
          <p:nvSpPr>
            <p:cNvPr id="563" name="Google Shape;563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783719" y="38303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27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rgbClr val="F3F3F3"/>
                </a:solidFill>
                <a:latin typeface="Bahnschrift Light Condensed" panose="020B0502040204020203" pitchFamily="34" charset="0"/>
              </a:rPr>
              <a:t>OUR TEAM</a:t>
            </a:r>
            <a:endParaRPr sz="2800" dirty="0">
              <a:solidFill>
                <a:srgbClr val="F3F3F3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08" name="Google Shape;608;p27"/>
          <p:cNvSpPr txBox="1"/>
          <p:nvPr/>
        </p:nvSpPr>
        <p:spPr>
          <a:xfrm>
            <a:off x="3969993" y="3113222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- Idea creator</a:t>
            </a:r>
            <a:endParaRPr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10" name="Google Shape;610;p27"/>
          <p:cNvSpPr txBox="1"/>
          <p:nvPr/>
        </p:nvSpPr>
        <p:spPr>
          <a:xfrm>
            <a:off x="5191669" y="265185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F3F3F3"/>
                </a:solidFill>
                <a:latin typeface="Bahnschrift Light Condensed" panose="020B0502040204020203" pitchFamily="34" charset="0"/>
                <a:ea typeface="Teko"/>
                <a:cs typeface="Teko"/>
                <a:sym typeface="Teko"/>
              </a:rPr>
              <a:t>Đinh</a:t>
            </a:r>
            <a:r>
              <a:rPr lang="en-US" sz="2000" dirty="0">
                <a:solidFill>
                  <a:srgbClr val="F3F3F3"/>
                </a:solidFill>
                <a:latin typeface="Bahnschrift Light Condensed" panose="020B0502040204020203" pitchFamily="34" charset="0"/>
                <a:ea typeface="Teko"/>
                <a:cs typeface="Teko"/>
                <a:sym typeface="Teko"/>
              </a:rPr>
              <a:t> Phan Anh</a:t>
            </a:r>
            <a:endParaRPr sz="2000" dirty="0">
              <a:solidFill>
                <a:srgbClr val="F3F3F3"/>
              </a:solidFill>
              <a:latin typeface="Bahnschrift Light Condensed" panose="020B0502040204020203" pitchFamily="34" charset="0"/>
              <a:ea typeface="Teko"/>
              <a:cs typeface="Teko"/>
              <a:sym typeface="Teko"/>
            </a:endParaRPr>
          </a:p>
        </p:txBody>
      </p:sp>
      <p:sp>
        <p:nvSpPr>
          <p:cNvPr id="611" name="Google Shape;611;p27"/>
          <p:cNvSpPr txBox="1"/>
          <p:nvPr/>
        </p:nvSpPr>
        <p:spPr>
          <a:xfrm>
            <a:off x="1996751" y="1918449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- Content creator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- Coder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12" name="Google Shape;612;p27"/>
          <p:cNvSpPr txBox="1"/>
          <p:nvPr/>
        </p:nvSpPr>
        <p:spPr>
          <a:xfrm>
            <a:off x="2135183" y="1425626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F3F3F3"/>
                </a:solidFill>
                <a:latin typeface="Bahnschrift Light Condensed" panose="020B0502040204020203" pitchFamily="34" charset="0"/>
                <a:ea typeface="Teko"/>
                <a:cs typeface="Teko"/>
                <a:sym typeface="Teko"/>
              </a:rPr>
              <a:t>Tng</a:t>
            </a:r>
            <a:r>
              <a:rPr lang="en-US" sz="2000" dirty="0">
                <a:solidFill>
                  <a:srgbClr val="F3F3F3"/>
                </a:solidFill>
                <a:latin typeface="Bahnschrift Light Condensed" panose="020B0502040204020203" pitchFamily="34" charset="0"/>
                <a:ea typeface="Teko"/>
                <a:cs typeface="Teko"/>
                <a:sym typeface="Teko"/>
              </a:rPr>
              <a:t> </a:t>
            </a:r>
            <a:r>
              <a:rPr lang="en-US" sz="2000" dirty="0" err="1">
                <a:solidFill>
                  <a:srgbClr val="F3F3F3"/>
                </a:solidFill>
                <a:latin typeface="Bahnschrift Light Condensed" panose="020B0502040204020203" pitchFamily="34" charset="0"/>
                <a:ea typeface="Teko"/>
                <a:cs typeface="Teko"/>
                <a:sym typeface="Teko"/>
              </a:rPr>
              <a:t>Duy</a:t>
            </a:r>
            <a:r>
              <a:rPr lang="en-US" sz="2000" dirty="0">
                <a:solidFill>
                  <a:srgbClr val="F3F3F3"/>
                </a:solidFill>
                <a:latin typeface="Bahnschrift Light Condensed" panose="020B0502040204020203" pitchFamily="34" charset="0"/>
                <a:ea typeface="Teko"/>
                <a:cs typeface="Teko"/>
                <a:sym typeface="Teko"/>
              </a:rPr>
              <a:t> Anh</a:t>
            </a:r>
            <a:endParaRPr sz="2000" dirty="0">
              <a:solidFill>
                <a:srgbClr val="F3F3F3"/>
              </a:solidFill>
              <a:latin typeface="Bahnschrift Light Condensed" panose="020B0502040204020203" pitchFamily="34" charset="0"/>
              <a:ea typeface="Teko"/>
              <a:cs typeface="Teko"/>
              <a:sym typeface="Teko"/>
            </a:endParaRPr>
          </a:p>
        </p:txBody>
      </p:sp>
      <p:pic>
        <p:nvPicPr>
          <p:cNvPr id="614" name="Google Shape;614;p27"/>
          <p:cNvPicPr preferRelativeResize="0"/>
          <p:nvPr/>
        </p:nvPicPr>
        <p:blipFill rotWithShape="1">
          <a:blip r:embed="rId4">
            <a:alphaModFix amt="90000"/>
          </a:blip>
          <a:srcRect b="58359"/>
          <a:stretch/>
        </p:blipFill>
        <p:spPr>
          <a:xfrm>
            <a:off x="775621" y="1739497"/>
            <a:ext cx="878697" cy="82442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5" name="Google Shape;615;p27"/>
          <p:cNvPicPr preferRelativeResize="0"/>
          <p:nvPr/>
        </p:nvPicPr>
        <p:blipFill rotWithShape="1">
          <a:blip r:embed="rId5">
            <a:alphaModFix amt="90000"/>
          </a:blip>
          <a:srcRect t="-11919" b="40927"/>
          <a:stretch/>
        </p:blipFill>
        <p:spPr>
          <a:xfrm>
            <a:off x="7585993" y="2941693"/>
            <a:ext cx="878697" cy="824426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10" grpId="0"/>
      <p:bldP spid="611" grpId="0"/>
      <p:bldP spid="6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3"/>
          <p:cNvSpPr txBox="1"/>
          <p:nvPr/>
        </p:nvSpPr>
        <p:spPr>
          <a:xfrm>
            <a:off x="3977144" y="1488074"/>
            <a:ext cx="1138814" cy="66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TRANG HOME</a:t>
            </a:r>
            <a:endParaRPr sz="2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4" name="Google Shape;724;p33"/>
          <p:cNvSpPr txBox="1"/>
          <p:nvPr/>
        </p:nvSpPr>
        <p:spPr>
          <a:xfrm>
            <a:off x="3977144" y="2867222"/>
            <a:ext cx="1138814" cy="66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TRANG SIGN IN, SIGN UP</a:t>
            </a:r>
            <a:endParaRPr sz="2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5" name="Google Shape;725;p33"/>
          <p:cNvSpPr txBox="1"/>
          <p:nvPr/>
        </p:nvSpPr>
        <p:spPr>
          <a:xfrm>
            <a:off x="3977144" y="2173840"/>
            <a:ext cx="1138814" cy="66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TRANG GAMES</a:t>
            </a:r>
            <a:endParaRPr sz="2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6" name="Google Shape;726;p33"/>
          <p:cNvSpPr txBox="1"/>
          <p:nvPr/>
        </p:nvSpPr>
        <p:spPr>
          <a:xfrm>
            <a:off x="5237621" y="1277954"/>
            <a:ext cx="2919789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Là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trang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nhằm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giới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thiệu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về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website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này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về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mục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đích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, ý t</a:t>
            </a:r>
            <a:r>
              <a:rPr lang="vi-VN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ư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ởng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endParaRPr sz="12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7" name="Google Shape;727;p33"/>
          <p:cNvSpPr txBox="1"/>
          <p:nvPr/>
        </p:nvSpPr>
        <p:spPr>
          <a:xfrm>
            <a:off x="5237621" y="2062530"/>
            <a:ext cx="2919789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Trang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tổng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hợp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các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game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mới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,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phổ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biến</a:t>
            </a:r>
            <a:endParaRPr sz="12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8" name="Google Shape;728;p33"/>
          <p:cNvSpPr txBox="1"/>
          <p:nvPr/>
        </p:nvSpPr>
        <p:spPr>
          <a:xfrm>
            <a:off x="5237621" y="2812620"/>
            <a:ext cx="2919789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Tính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năng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mới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: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Tạo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tài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khoản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,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Đăng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nhập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,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Đăng</a:t>
            </a:r>
            <a:r>
              <a:rPr lang="en-US" sz="12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xuất</a:t>
            </a:r>
            <a:endParaRPr sz="12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9" name="Google Shape;729;p33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NHỮNG TRANG WEB CHÍNH</a:t>
            </a:r>
            <a:endParaRPr dirty="0">
              <a:solidFill>
                <a:srgbClr val="F3F3F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30" name="Google Shape;730;p33"/>
          <p:cNvGrpSpPr/>
          <p:nvPr/>
        </p:nvGrpSpPr>
        <p:grpSpPr>
          <a:xfrm rot="10800000" flipH="1">
            <a:off x="335572" y="1630925"/>
            <a:ext cx="3847316" cy="3604350"/>
            <a:chOff x="985625" y="238500"/>
            <a:chExt cx="5643225" cy="5228925"/>
          </a:xfrm>
        </p:grpSpPr>
        <p:sp>
          <p:nvSpPr>
            <p:cNvPr id="731" name="Google Shape;731;p33"/>
            <p:cNvSpPr/>
            <p:nvPr/>
          </p:nvSpPr>
          <p:spPr>
            <a:xfrm>
              <a:off x="5612675" y="5222325"/>
              <a:ext cx="236000" cy="245100"/>
            </a:xfrm>
            <a:custGeom>
              <a:avLst/>
              <a:gdLst/>
              <a:ahLst/>
              <a:cxnLst/>
              <a:rect l="l" t="t" r="r" b="b"/>
              <a:pathLst>
                <a:path w="9440" h="9804" extrusionOk="0">
                  <a:moveTo>
                    <a:pt x="0" y="0"/>
                  </a:moveTo>
                  <a:lnTo>
                    <a:pt x="0" y="9803"/>
                  </a:lnTo>
                  <a:lnTo>
                    <a:pt x="9440" y="4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5631600" y="334000"/>
              <a:ext cx="202475" cy="123950"/>
            </a:xfrm>
            <a:custGeom>
              <a:avLst/>
              <a:gdLst/>
              <a:ahLst/>
              <a:cxnLst/>
              <a:rect l="l" t="t" r="r" b="b"/>
              <a:pathLst>
                <a:path w="8099" h="4958" extrusionOk="0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5915750" y="392800"/>
              <a:ext cx="130250" cy="134200"/>
            </a:xfrm>
            <a:custGeom>
              <a:avLst/>
              <a:gdLst/>
              <a:ahLst/>
              <a:cxnLst/>
              <a:rect l="l" t="t" r="r" b="b"/>
              <a:pathLst>
                <a:path w="5210" h="5368" extrusionOk="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5121750" y="333625"/>
              <a:ext cx="509875" cy="222200"/>
            </a:xfrm>
            <a:custGeom>
              <a:avLst/>
              <a:gdLst/>
              <a:ahLst/>
              <a:cxnLst/>
              <a:rect l="l" t="t" r="r" b="b"/>
              <a:pathLst>
                <a:path w="20395" h="8888" extrusionOk="0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6144625" y="516725"/>
              <a:ext cx="108950" cy="103800"/>
            </a:xfrm>
            <a:custGeom>
              <a:avLst/>
              <a:gdLst/>
              <a:ahLst/>
              <a:cxnLst/>
              <a:rect l="l" t="t" r="r" b="b"/>
              <a:pathLst>
                <a:path w="4358" h="4152" extrusionOk="0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6355750" y="1595650"/>
              <a:ext cx="92775" cy="112100"/>
            </a:xfrm>
            <a:custGeom>
              <a:avLst/>
              <a:gdLst/>
              <a:ahLst/>
              <a:cxnLst/>
              <a:rect l="l" t="t" r="r" b="b"/>
              <a:pathLst>
                <a:path w="3711" h="4484" extrusionOk="0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5981650" y="1856100"/>
              <a:ext cx="184300" cy="143675"/>
            </a:xfrm>
            <a:custGeom>
              <a:avLst/>
              <a:gdLst/>
              <a:ahLst/>
              <a:cxnLst/>
              <a:rect l="l" t="t" r="r" b="b"/>
              <a:pathLst>
                <a:path w="7372" h="5747" extrusionOk="0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5058200" y="597225"/>
              <a:ext cx="174075" cy="152350"/>
            </a:xfrm>
            <a:custGeom>
              <a:avLst/>
              <a:gdLst/>
              <a:ahLst/>
              <a:cxnLst/>
              <a:rect l="l" t="t" r="r" b="b"/>
              <a:pathLst>
                <a:path w="6963" h="6094" extrusionOk="0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5410600" y="480025"/>
              <a:ext cx="221025" cy="42250"/>
            </a:xfrm>
            <a:custGeom>
              <a:avLst/>
              <a:gdLst/>
              <a:ahLst/>
              <a:cxnLst/>
              <a:rect l="l" t="t" r="r" b="b"/>
              <a:pathLst>
                <a:path w="8841" h="1690" extrusionOk="0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5495850" y="518300"/>
              <a:ext cx="135775" cy="88025"/>
            </a:xfrm>
            <a:custGeom>
              <a:avLst/>
              <a:gdLst/>
              <a:ahLst/>
              <a:cxnLst/>
              <a:rect l="l" t="t" r="r" b="b"/>
              <a:pathLst>
                <a:path w="5431" h="3521" extrusionOk="0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5360100" y="566050"/>
              <a:ext cx="92750" cy="58425"/>
            </a:xfrm>
            <a:custGeom>
              <a:avLst/>
              <a:gdLst/>
              <a:ahLst/>
              <a:cxnLst/>
              <a:rect l="l" t="t" r="r" b="b"/>
              <a:pathLst>
                <a:path w="3710" h="2337" extrusionOk="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5631600" y="632350"/>
              <a:ext cx="53300" cy="7817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5898375" y="715625"/>
              <a:ext cx="83300" cy="90775"/>
            </a:xfrm>
            <a:custGeom>
              <a:avLst/>
              <a:gdLst/>
              <a:ahLst/>
              <a:cxnLst/>
              <a:rect l="l" t="t" r="r" b="b"/>
              <a:pathLst>
                <a:path w="3332" h="3631" extrusionOk="0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5991500" y="1587350"/>
              <a:ext cx="89225" cy="88825"/>
            </a:xfrm>
            <a:custGeom>
              <a:avLst/>
              <a:gdLst/>
              <a:ahLst/>
              <a:cxnLst/>
              <a:rect l="l" t="t" r="r" b="b"/>
              <a:pathLst>
                <a:path w="3569" h="3553" extrusionOk="0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5836025" y="1702200"/>
              <a:ext cx="77375" cy="89600"/>
            </a:xfrm>
            <a:custGeom>
              <a:avLst/>
              <a:gdLst/>
              <a:ahLst/>
              <a:cxnLst/>
              <a:rect l="l" t="t" r="r" b="b"/>
              <a:pathLst>
                <a:path w="3095" h="3584" extrusionOk="0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5373125" y="669850"/>
              <a:ext cx="75400" cy="89600"/>
            </a:xfrm>
            <a:custGeom>
              <a:avLst/>
              <a:gdLst/>
              <a:ahLst/>
              <a:cxnLst/>
              <a:rect l="l" t="t" r="r" b="b"/>
              <a:pathLst>
                <a:path w="3016" h="3584" extrusionOk="0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5473350" y="642225"/>
              <a:ext cx="65150" cy="84475"/>
            </a:xfrm>
            <a:custGeom>
              <a:avLst/>
              <a:gdLst/>
              <a:ahLst/>
              <a:cxnLst/>
              <a:rect l="l" t="t" r="r" b="b"/>
              <a:pathLst>
                <a:path w="2606" h="3379" extrusionOk="0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5578325" y="632350"/>
              <a:ext cx="53300" cy="7817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5633975" y="1877025"/>
              <a:ext cx="6725" cy="89200"/>
            </a:xfrm>
            <a:custGeom>
              <a:avLst/>
              <a:gdLst/>
              <a:ahLst/>
              <a:cxnLst/>
              <a:rect l="l" t="t" r="r" b="b"/>
              <a:pathLst>
                <a:path w="269" h="3568" extrusionOk="0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5047950" y="1708900"/>
              <a:ext cx="171300" cy="155925"/>
            </a:xfrm>
            <a:custGeom>
              <a:avLst/>
              <a:gdLst/>
              <a:ahLst/>
              <a:cxnLst/>
              <a:rect l="l" t="t" r="r" b="b"/>
              <a:pathLst>
                <a:path w="6852" h="6237" extrusionOk="0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5342725" y="1822950"/>
              <a:ext cx="86850" cy="93175"/>
            </a:xfrm>
            <a:custGeom>
              <a:avLst/>
              <a:gdLst/>
              <a:ahLst/>
              <a:cxnLst/>
              <a:rect l="l" t="t" r="r" b="b"/>
              <a:pathLst>
                <a:path w="3474" h="3727" extrusionOk="0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5212100" y="1755875"/>
              <a:ext cx="94750" cy="98275"/>
            </a:xfrm>
            <a:custGeom>
              <a:avLst/>
              <a:gdLst/>
              <a:ahLst/>
              <a:cxnLst/>
              <a:rect l="l" t="t" r="r" b="b"/>
              <a:pathLst>
                <a:path w="3790" h="3931" extrusionOk="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5122525" y="1654450"/>
              <a:ext cx="112100" cy="109725"/>
            </a:xfrm>
            <a:custGeom>
              <a:avLst/>
              <a:gdLst/>
              <a:ahLst/>
              <a:cxnLst/>
              <a:rect l="l" t="t" r="r" b="b"/>
              <a:pathLst>
                <a:path w="4484" h="4389" extrusionOk="0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5654900" y="1758250"/>
              <a:ext cx="56450" cy="797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5551500" y="1758250"/>
              <a:ext cx="56450" cy="797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5447700" y="1737725"/>
              <a:ext cx="67900" cy="86450"/>
            </a:xfrm>
            <a:custGeom>
              <a:avLst/>
              <a:gdLst/>
              <a:ahLst/>
              <a:cxnLst/>
              <a:rect l="l" t="t" r="r" b="b"/>
              <a:pathLst>
                <a:path w="2716" h="3458" extrusionOk="0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5118200" y="1512375"/>
              <a:ext cx="90375" cy="84475"/>
            </a:xfrm>
            <a:custGeom>
              <a:avLst/>
              <a:gdLst/>
              <a:ahLst/>
              <a:cxnLst/>
              <a:rect l="l" t="t" r="r" b="b"/>
              <a:pathLst>
                <a:path w="3615" h="3379" extrusionOk="0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4633975" y="238500"/>
              <a:ext cx="1994875" cy="1994500"/>
            </a:xfrm>
            <a:custGeom>
              <a:avLst/>
              <a:gdLst/>
              <a:ahLst/>
              <a:cxnLst/>
              <a:rect l="l" t="t" r="r" b="b"/>
              <a:pathLst>
                <a:path w="79795" h="79780" extrusionOk="0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5621350" y="279550"/>
              <a:ext cx="965675" cy="968850"/>
            </a:xfrm>
            <a:custGeom>
              <a:avLst/>
              <a:gdLst/>
              <a:ahLst/>
              <a:cxnLst/>
              <a:rect l="l" t="t" r="r" b="b"/>
              <a:pathLst>
                <a:path w="38627" h="38754" extrusionOk="0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4703825" y="307975"/>
              <a:ext cx="1855200" cy="1855175"/>
            </a:xfrm>
            <a:custGeom>
              <a:avLst/>
              <a:gdLst/>
              <a:ahLst/>
              <a:cxnLst/>
              <a:rect l="l" t="t" r="r" b="b"/>
              <a:pathLst>
                <a:path w="74208" h="74207" extrusionOk="0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6422450" y="1153275"/>
              <a:ext cx="59225" cy="192200"/>
            </a:xfrm>
            <a:custGeom>
              <a:avLst/>
              <a:gdLst/>
              <a:ahLst/>
              <a:cxnLst/>
              <a:rect l="l" t="t" r="r" b="b"/>
              <a:pathLst>
                <a:path w="2369" h="7688" extrusionOk="0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6381400" y="927925"/>
              <a:ext cx="127100" cy="121975"/>
            </a:xfrm>
            <a:custGeom>
              <a:avLst/>
              <a:gdLst/>
              <a:ahLst/>
              <a:cxnLst/>
              <a:rect l="l" t="t" r="r" b="b"/>
              <a:pathLst>
                <a:path w="5084" h="4879" extrusionOk="0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6275250" y="733775"/>
              <a:ext cx="94350" cy="106575"/>
            </a:xfrm>
            <a:custGeom>
              <a:avLst/>
              <a:gdLst/>
              <a:ahLst/>
              <a:cxnLst/>
              <a:rect l="l" t="t" r="r" b="b"/>
              <a:pathLst>
                <a:path w="3774" h="4263" extrusionOk="0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5870350" y="553025"/>
              <a:ext cx="491350" cy="694975"/>
            </a:xfrm>
            <a:custGeom>
              <a:avLst/>
              <a:gdLst/>
              <a:ahLst/>
              <a:cxnLst/>
              <a:rect l="l" t="t" r="r" b="b"/>
              <a:pathLst>
                <a:path w="19654" h="27799" extrusionOk="0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5352600" y="480425"/>
              <a:ext cx="1033950" cy="1510275"/>
            </a:xfrm>
            <a:custGeom>
              <a:avLst/>
              <a:gdLst/>
              <a:ahLst/>
              <a:cxnLst/>
              <a:rect l="l" t="t" r="r" b="b"/>
              <a:pathLst>
                <a:path w="41358" h="60411" extrusionOk="0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4904300" y="508050"/>
              <a:ext cx="726925" cy="1448725"/>
            </a:xfrm>
            <a:custGeom>
              <a:avLst/>
              <a:gdLst/>
              <a:ahLst/>
              <a:cxnLst/>
              <a:rect l="l" t="t" r="r" b="b"/>
              <a:pathLst>
                <a:path w="29077" h="57949" extrusionOk="0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5974150" y="777575"/>
              <a:ext cx="88425" cy="89600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6092150" y="941750"/>
              <a:ext cx="90000" cy="78950"/>
            </a:xfrm>
            <a:custGeom>
              <a:avLst/>
              <a:gdLst/>
              <a:ahLst/>
              <a:cxnLst/>
              <a:rect l="l" t="t" r="r" b="b"/>
              <a:pathLst>
                <a:path w="3600" h="3158" extrusionOk="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6152525" y="1142600"/>
              <a:ext cx="80525" cy="58050"/>
            </a:xfrm>
            <a:custGeom>
              <a:avLst/>
              <a:gdLst/>
              <a:ahLst/>
              <a:cxnLst/>
              <a:rect l="l" t="t" r="r" b="b"/>
              <a:pathLst>
                <a:path w="3221" h="2322" extrusionOk="0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6155275" y="1247200"/>
              <a:ext cx="78175" cy="55250"/>
            </a:xfrm>
            <a:custGeom>
              <a:avLst/>
              <a:gdLst/>
              <a:ahLst/>
              <a:cxnLst/>
              <a:rect l="l" t="t" r="r" b="b"/>
              <a:pathLst>
                <a:path w="3127" h="2210" extrusionOk="0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6137125" y="1340325"/>
              <a:ext cx="85650" cy="66325"/>
            </a:xfrm>
            <a:custGeom>
              <a:avLst/>
              <a:gdLst/>
              <a:ahLst/>
              <a:cxnLst/>
              <a:rect l="l" t="t" r="r" b="b"/>
              <a:pathLst>
                <a:path w="3426" h="2653" extrusionOk="0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5132800" y="853750"/>
              <a:ext cx="90375" cy="85650"/>
            </a:xfrm>
            <a:custGeom>
              <a:avLst/>
              <a:gdLst/>
              <a:ahLst/>
              <a:cxnLst/>
              <a:rect l="l" t="t" r="r" b="b"/>
              <a:pathLst>
                <a:path w="3615" h="3426" extrusionOk="0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5200275" y="777575"/>
              <a:ext cx="88425" cy="89600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5123325" y="727450"/>
              <a:ext cx="1016200" cy="1016600"/>
            </a:xfrm>
            <a:custGeom>
              <a:avLst/>
              <a:gdLst/>
              <a:ahLst/>
              <a:cxnLst/>
              <a:rect l="l" t="t" r="r" b="b"/>
              <a:pathLst>
                <a:path w="40648" h="40664" extrusionOk="0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5192775" y="796925"/>
              <a:ext cx="877300" cy="877275"/>
            </a:xfrm>
            <a:custGeom>
              <a:avLst/>
              <a:gdLst/>
              <a:ahLst/>
              <a:cxnLst/>
              <a:rect l="l" t="t" r="r" b="b"/>
              <a:pathLst>
                <a:path w="35092" h="35091" extrusionOk="0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985625" y="1148125"/>
              <a:ext cx="3454625" cy="25"/>
            </a:xfrm>
            <a:custGeom>
              <a:avLst/>
              <a:gdLst/>
              <a:ahLst/>
              <a:cxnLst/>
              <a:rect l="l" t="t" r="r" b="b"/>
              <a:pathLst>
                <a:path w="138185" h="1" extrusionOk="0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4390875" y="1143000"/>
              <a:ext cx="49375" cy="9900"/>
            </a:xfrm>
            <a:custGeom>
              <a:avLst/>
              <a:gdLst/>
              <a:ahLst/>
              <a:cxnLst/>
              <a:rect l="l" t="t" r="r" b="b"/>
              <a:pathLst>
                <a:path w="1975" h="396" extrusionOk="0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1182925" y="1143000"/>
              <a:ext cx="3060000" cy="9900"/>
            </a:xfrm>
            <a:custGeom>
              <a:avLst/>
              <a:gdLst/>
              <a:ahLst/>
              <a:cxnLst/>
              <a:rect l="l" t="t" r="r" b="b"/>
              <a:pathLst>
                <a:path w="122400" h="396" extrusionOk="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985625" y="1143000"/>
              <a:ext cx="49350" cy="9900"/>
            </a:xfrm>
            <a:custGeom>
              <a:avLst/>
              <a:gdLst/>
              <a:ahLst/>
              <a:cxnLst/>
              <a:rect l="l" t="t" r="r" b="b"/>
              <a:pathLst>
                <a:path w="1974" h="396" extrusionOk="0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768950" y="1234950"/>
              <a:ext cx="1996075" cy="1983850"/>
            </a:xfrm>
            <a:custGeom>
              <a:avLst/>
              <a:gdLst/>
              <a:ahLst/>
              <a:cxnLst/>
              <a:rect l="l" t="t" r="r" b="b"/>
              <a:pathLst>
                <a:path w="79843" h="79354" extrusionOk="0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2737775" y="1234950"/>
              <a:ext cx="3052900" cy="3052525"/>
            </a:xfrm>
            <a:custGeom>
              <a:avLst/>
              <a:gdLst/>
              <a:ahLst/>
              <a:cxnLst/>
              <a:rect l="l" t="t" r="r" b="b"/>
              <a:pathLst>
                <a:path w="122116" h="122101" extrusionOk="0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1722000" y="1234950"/>
              <a:ext cx="4036700" cy="4103025"/>
            </a:xfrm>
            <a:custGeom>
              <a:avLst/>
              <a:gdLst/>
              <a:ahLst/>
              <a:cxnLst/>
              <a:rect l="l" t="t" r="r" b="b"/>
              <a:pathLst>
                <a:path w="161468" h="164121" extrusionOk="0">
                  <a:moveTo>
                    <a:pt x="79" y="1"/>
                  </a:moveTo>
                  <a:cubicBezTo>
                    <a:pt x="63" y="1043"/>
                    <a:pt x="63" y="1911"/>
                    <a:pt x="63" y="2716"/>
                  </a:cubicBezTo>
                  <a:cubicBezTo>
                    <a:pt x="0" y="67609"/>
                    <a:pt x="38848" y="126204"/>
                    <a:pt x="98626" y="151429"/>
                  </a:cubicBezTo>
                  <a:cubicBezTo>
                    <a:pt x="118392" y="159797"/>
                    <a:pt x="139642" y="164121"/>
                    <a:pt x="161101" y="164121"/>
                  </a:cubicBezTo>
                  <a:cubicBezTo>
                    <a:pt x="161218" y="164121"/>
                    <a:pt x="161335" y="164121"/>
                    <a:pt x="161452" y="164121"/>
                  </a:cubicBezTo>
                  <a:lnTo>
                    <a:pt x="161468" y="163726"/>
                  </a:lnTo>
                  <a:cubicBezTo>
                    <a:pt x="72676" y="163726"/>
                    <a:pt x="458" y="91492"/>
                    <a:pt x="458" y="2716"/>
                  </a:cubicBezTo>
                  <a:cubicBezTo>
                    <a:pt x="458" y="1895"/>
                    <a:pt x="458" y="1043"/>
                    <a:pt x="47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1600450" y="999750"/>
              <a:ext cx="252575" cy="252600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2617800" y="999750"/>
              <a:ext cx="252600" cy="252600"/>
            </a:xfrm>
            <a:custGeom>
              <a:avLst/>
              <a:gdLst/>
              <a:ahLst/>
              <a:cxnLst/>
              <a:rect l="l" t="t" r="r" b="b"/>
              <a:pathLst>
                <a:path w="10104" h="10104" extrusionOk="0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3649775" y="999750"/>
              <a:ext cx="252575" cy="252600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5612675" y="4156825"/>
              <a:ext cx="236000" cy="245075"/>
            </a:xfrm>
            <a:custGeom>
              <a:avLst/>
              <a:gdLst/>
              <a:ahLst/>
              <a:cxnLst/>
              <a:rect l="l" t="t" r="r" b="b"/>
              <a:pathLst>
                <a:path w="9440" h="9803" extrusionOk="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5615025" y="3092875"/>
              <a:ext cx="236025" cy="245500"/>
            </a:xfrm>
            <a:custGeom>
              <a:avLst/>
              <a:gdLst/>
              <a:ahLst/>
              <a:cxnLst/>
              <a:rect l="l" t="t" r="r" b="b"/>
              <a:pathLst>
                <a:path w="9441" h="9820" extrusionOk="0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/>
      <p:bldP spid="724" grpId="0"/>
      <p:bldP spid="725" grpId="0"/>
      <p:bldP spid="726" grpId="0"/>
      <p:bldP spid="727" grpId="0"/>
      <p:bldP spid="7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/>
          <p:cNvSpPr txBox="1">
            <a:spLocks noGrp="1"/>
          </p:cNvSpPr>
          <p:nvPr>
            <p:ph type="ctrTitle"/>
          </p:nvPr>
        </p:nvSpPr>
        <p:spPr>
          <a:xfrm>
            <a:off x="521727" y="423107"/>
            <a:ext cx="1933293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Ư</a:t>
            </a:r>
            <a:r>
              <a:rPr lang="en-US" sz="3200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U ĐIỂM</a:t>
            </a:r>
            <a:endParaRPr sz="3200" dirty="0">
              <a:solidFill>
                <a:srgbClr val="F3F3F3"/>
              </a:solidFill>
              <a:latin typeface="Courier New" panose="02070309020205020404" pitchFamily="49" charset="0"/>
              <a:cs typeface="Courier New" panose="02070309020205020404" pitchFamily="49" charset="0"/>
              <a:sym typeface="Teko"/>
            </a:endParaRPr>
          </a:p>
        </p:txBody>
      </p:sp>
      <p:sp>
        <p:nvSpPr>
          <p:cNvPr id="632" name="Google Shape;632;p29"/>
          <p:cNvSpPr txBox="1">
            <a:spLocks noGrp="1"/>
          </p:cNvSpPr>
          <p:nvPr>
            <p:ph type="subTitle" idx="1"/>
          </p:nvPr>
        </p:nvSpPr>
        <p:spPr>
          <a:xfrm>
            <a:off x="505761" y="1633805"/>
            <a:ext cx="3142200" cy="2528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8529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3F3F3"/>
                </a:solidFill>
              </a:rPr>
              <a:t>- </a:t>
            </a:r>
            <a:r>
              <a:rPr lang="en-US" sz="1400" dirty="0" err="1">
                <a:solidFill>
                  <a:srgbClr val="F3F3F3"/>
                </a:solidFill>
              </a:rPr>
              <a:t>Đã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có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những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thay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đổi</a:t>
            </a:r>
            <a:r>
              <a:rPr lang="en-US" sz="1400" dirty="0">
                <a:solidFill>
                  <a:srgbClr val="F3F3F3"/>
                </a:solidFill>
              </a:rPr>
              <a:t> h</a:t>
            </a:r>
            <a:r>
              <a:rPr lang="vi-VN" sz="1400" dirty="0">
                <a:solidFill>
                  <a:srgbClr val="F3F3F3"/>
                </a:solidFill>
              </a:rPr>
              <a:t>ơ</a:t>
            </a:r>
            <a:r>
              <a:rPr lang="en-US" sz="1400" dirty="0">
                <a:solidFill>
                  <a:srgbClr val="F3F3F3"/>
                </a:solidFill>
              </a:rPr>
              <a:t>n </a:t>
            </a:r>
            <a:r>
              <a:rPr lang="en-US" sz="1400" dirty="0" err="1">
                <a:solidFill>
                  <a:srgbClr val="F3F3F3"/>
                </a:solidFill>
              </a:rPr>
              <a:t>về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cấu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trúc</a:t>
            </a:r>
            <a:r>
              <a:rPr lang="en-US" sz="1400" dirty="0">
                <a:solidFill>
                  <a:srgbClr val="F3F3F3"/>
                </a:solidFill>
              </a:rPr>
              <a:t>, </a:t>
            </a:r>
            <a:r>
              <a:rPr lang="en-US" sz="1400" dirty="0" err="1">
                <a:solidFill>
                  <a:srgbClr val="F3F3F3"/>
                </a:solidFill>
              </a:rPr>
              <a:t>thứ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tự</a:t>
            </a:r>
            <a:r>
              <a:rPr lang="en-US" sz="1400" dirty="0">
                <a:solidFill>
                  <a:srgbClr val="F3F3F3"/>
                </a:solidFill>
              </a:rPr>
              <a:t> code, </a:t>
            </a:r>
            <a:r>
              <a:rPr lang="en-US" sz="1400" dirty="0" err="1">
                <a:solidFill>
                  <a:srgbClr val="F3F3F3"/>
                </a:solidFill>
              </a:rPr>
              <a:t>bố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cục</a:t>
            </a:r>
            <a:r>
              <a:rPr lang="en-US" sz="1400" dirty="0">
                <a:solidFill>
                  <a:srgbClr val="F3F3F3"/>
                </a:solidFill>
              </a:rPr>
              <a:t> web.</a:t>
            </a:r>
          </a:p>
          <a:p>
            <a:pPr marL="0" marR="438529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3F3F3"/>
                </a:solidFill>
              </a:rPr>
              <a:t>- </a:t>
            </a:r>
            <a:r>
              <a:rPr lang="en-US" sz="1400" dirty="0" err="1">
                <a:solidFill>
                  <a:srgbClr val="F3F3F3"/>
                </a:solidFill>
              </a:rPr>
              <a:t>Hình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ảnh</a:t>
            </a:r>
            <a:r>
              <a:rPr lang="en-US" sz="1400" dirty="0">
                <a:solidFill>
                  <a:srgbClr val="F3F3F3"/>
                </a:solidFill>
              </a:rPr>
              <a:t>, </a:t>
            </a:r>
            <a:r>
              <a:rPr lang="en-US" sz="1400" dirty="0" err="1">
                <a:solidFill>
                  <a:srgbClr val="F3F3F3"/>
                </a:solidFill>
              </a:rPr>
              <a:t>màu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sắc</a:t>
            </a:r>
            <a:r>
              <a:rPr lang="en-US" sz="1400" dirty="0">
                <a:solidFill>
                  <a:srgbClr val="F3F3F3"/>
                </a:solidFill>
              </a:rPr>
              <a:t> đ</a:t>
            </a:r>
            <a:r>
              <a:rPr lang="vi-VN" sz="1400" dirty="0">
                <a:solidFill>
                  <a:srgbClr val="F3F3F3"/>
                </a:solidFill>
              </a:rPr>
              <a:t>ư</a:t>
            </a:r>
            <a:r>
              <a:rPr lang="en-US" sz="1400" dirty="0" err="1">
                <a:solidFill>
                  <a:srgbClr val="F3F3F3"/>
                </a:solidFill>
              </a:rPr>
              <a:t>ợc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chọn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lựa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tương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đối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trau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truốt</a:t>
            </a:r>
            <a:endParaRPr sz="14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633" name="Google Shape;633;p29"/>
          <p:cNvSpPr txBox="1">
            <a:spLocks noGrp="1"/>
          </p:cNvSpPr>
          <p:nvPr>
            <p:ph type="subTitle" idx="2"/>
          </p:nvPr>
        </p:nvSpPr>
        <p:spPr>
          <a:xfrm>
            <a:off x="5422112" y="1917763"/>
            <a:ext cx="3683372" cy="2467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US" sz="1400" dirty="0">
                <a:solidFill>
                  <a:srgbClr val="F3F3F3"/>
                </a:solidFill>
              </a:rPr>
              <a:t>Web </a:t>
            </a:r>
            <a:r>
              <a:rPr lang="en-US" sz="1400" dirty="0" err="1">
                <a:solidFill>
                  <a:srgbClr val="F3F3F3"/>
                </a:solidFill>
              </a:rPr>
              <a:t>vẫn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còn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thiếu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nhiều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tính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năng</a:t>
            </a:r>
            <a:endParaRPr lang="en-US" sz="1400" dirty="0">
              <a:solidFill>
                <a:srgbClr val="F3F3F3"/>
              </a:solidFill>
            </a:endParaRP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US" sz="1400" dirty="0">
                <a:solidFill>
                  <a:srgbClr val="F3F3F3"/>
                </a:solidFill>
              </a:rPr>
              <a:t>Code </a:t>
            </a:r>
            <a:r>
              <a:rPr lang="en-US" sz="1400" dirty="0" err="1">
                <a:solidFill>
                  <a:srgbClr val="F3F3F3"/>
                </a:solidFill>
              </a:rPr>
              <a:t>vẫn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rối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và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dễ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bị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lặp</a:t>
            </a:r>
            <a:r>
              <a:rPr lang="en-US" sz="1400" dirty="0">
                <a:solidFill>
                  <a:srgbClr val="F3F3F3"/>
                </a:solidFill>
              </a:rPr>
              <a:t> code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US" sz="1400" dirty="0" err="1">
                <a:solidFill>
                  <a:srgbClr val="F3F3F3"/>
                </a:solidFill>
              </a:rPr>
              <a:t>Tính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năng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đăng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nhập</a:t>
            </a:r>
            <a:r>
              <a:rPr lang="en-US" sz="1400" dirty="0">
                <a:solidFill>
                  <a:srgbClr val="F3F3F3"/>
                </a:solidFill>
              </a:rPr>
              <a:t>, </a:t>
            </a:r>
            <a:r>
              <a:rPr lang="en-US" sz="1400" dirty="0" err="1">
                <a:solidFill>
                  <a:srgbClr val="F3F3F3"/>
                </a:solidFill>
              </a:rPr>
              <a:t>lợi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ích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khi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tạo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tài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khoản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ch</a:t>
            </a:r>
            <a:r>
              <a:rPr lang="vi-VN" sz="1400" dirty="0">
                <a:solidFill>
                  <a:srgbClr val="F3F3F3"/>
                </a:solidFill>
              </a:rPr>
              <a:t>ư</a:t>
            </a:r>
            <a:r>
              <a:rPr lang="en-US" sz="1400" dirty="0">
                <a:solidFill>
                  <a:srgbClr val="F3F3F3"/>
                </a:solidFill>
              </a:rPr>
              <a:t>a </a:t>
            </a:r>
            <a:r>
              <a:rPr lang="en-US" sz="1400" dirty="0" err="1">
                <a:solidFill>
                  <a:srgbClr val="F3F3F3"/>
                </a:solidFill>
              </a:rPr>
              <a:t>có</a:t>
            </a:r>
            <a:endParaRPr lang="en-US" sz="1400" dirty="0">
              <a:solidFill>
                <a:srgbClr val="F3F3F3"/>
              </a:solidFill>
            </a:endParaRP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US" sz="1400" dirty="0" err="1">
                <a:solidFill>
                  <a:srgbClr val="F3F3F3"/>
                </a:solidFill>
              </a:rPr>
              <a:t>Tương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tác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thành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viên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ch</a:t>
            </a:r>
            <a:r>
              <a:rPr lang="vi-VN" sz="1400" dirty="0">
                <a:solidFill>
                  <a:srgbClr val="F3F3F3"/>
                </a:solidFill>
              </a:rPr>
              <a:t>ư</a:t>
            </a:r>
            <a:r>
              <a:rPr lang="en-US" sz="1400" dirty="0">
                <a:solidFill>
                  <a:srgbClr val="F3F3F3"/>
                </a:solidFill>
              </a:rPr>
              <a:t>a </a:t>
            </a:r>
            <a:r>
              <a:rPr lang="en-US" sz="1400" dirty="0" err="1">
                <a:solidFill>
                  <a:srgbClr val="F3F3F3"/>
                </a:solidFill>
              </a:rPr>
              <a:t>tốt</a:t>
            </a:r>
            <a:endParaRPr lang="en-US" sz="1400" dirty="0">
              <a:solidFill>
                <a:srgbClr val="F3F3F3"/>
              </a:solidFill>
            </a:endParaRP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US" sz="1400" dirty="0" err="1">
                <a:solidFill>
                  <a:srgbClr val="F3F3F3"/>
                </a:solidFill>
              </a:rPr>
              <a:t>Thông</a:t>
            </a:r>
            <a:r>
              <a:rPr lang="en-US" sz="1400" dirty="0">
                <a:solidFill>
                  <a:srgbClr val="F3F3F3"/>
                </a:solidFill>
              </a:rPr>
              <a:t> tin </a:t>
            </a:r>
            <a:r>
              <a:rPr lang="en-US" sz="1400" dirty="0" err="1">
                <a:solidFill>
                  <a:srgbClr val="F3F3F3"/>
                </a:solidFill>
              </a:rPr>
              <a:t>về</a:t>
            </a:r>
            <a:r>
              <a:rPr lang="en-US" sz="1400" dirty="0">
                <a:solidFill>
                  <a:srgbClr val="F3F3F3"/>
                </a:solidFill>
              </a:rPr>
              <a:t> game h</a:t>
            </a:r>
            <a:r>
              <a:rPr lang="vi-VN" sz="1400" dirty="0">
                <a:solidFill>
                  <a:srgbClr val="F3F3F3"/>
                </a:solidFill>
              </a:rPr>
              <a:t>ơ</a:t>
            </a:r>
            <a:r>
              <a:rPr lang="en-US" sz="1400" dirty="0" err="1">
                <a:solidFill>
                  <a:srgbClr val="F3F3F3"/>
                </a:solidFill>
              </a:rPr>
              <a:t>i</a:t>
            </a:r>
            <a:r>
              <a:rPr lang="en-US" sz="1400" dirty="0">
                <a:solidFill>
                  <a:srgbClr val="F3F3F3"/>
                </a:solidFill>
              </a:rPr>
              <a:t> s</a:t>
            </a:r>
            <a:r>
              <a:rPr lang="vi-VN" sz="1400" dirty="0">
                <a:solidFill>
                  <a:srgbClr val="F3F3F3"/>
                </a:solidFill>
              </a:rPr>
              <a:t>ơ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sài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634" name="Google Shape;634;p29"/>
          <p:cNvSpPr txBox="1">
            <a:spLocks noGrp="1"/>
          </p:cNvSpPr>
          <p:nvPr>
            <p:ph type="ctrTitle" idx="3"/>
          </p:nvPr>
        </p:nvSpPr>
        <p:spPr>
          <a:xfrm>
            <a:off x="5635991" y="923180"/>
            <a:ext cx="3215253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NH</a:t>
            </a:r>
            <a:r>
              <a:rPr lang="vi-VN" sz="3200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Teko"/>
              </a:rPr>
              <a:t>Ư</a:t>
            </a:r>
            <a:r>
              <a:rPr lang="en-US" sz="3200" dirty="0">
                <a:solidFill>
                  <a:srgbClr val="F3F3F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ỢC ĐIỂM</a:t>
            </a:r>
            <a:endParaRPr sz="3200" dirty="0">
              <a:solidFill>
                <a:srgbClr val="F3F3F3"/>
              </a:solidFill>
              <a:latin typeface="Courier New" panose="02070309020205020404" pitchFamily="49" charset="0"/>
              <a:cs typeface="Courier New" panose="02070309020205020404" pitchFamily="49" charset="0"/>
              <a:sym typeface="Teko"/>
            </a:endParaRPr>
          </a:p>
        </p:txBody>
      </p:sp>
      <p:grpSp>
        <p:nvGrpSpPr>
          <p:cNvPr id="635" name="Google Shape;635;p29"/>
          <p:cNvGrpSpPr/>
          <p:nvPr/>
        </p:nvGrpSpPr>
        <p:grpSpPr>
          <a:xfrm>
            <a:off x="-626834" y="902555"/>
            <a:ext cx="9925446" cy="3655062"/>
            <a:chOff x="259425" y="1569525"/>
            <a:chExt cx="7038325" cy="2591875"/>
          </a:xfrm>
        </p:grpSpPr>
        <p:sp>
          <p:nvSpPr>
            <p:cNvPr id="636" name="Google Shape;636;p29"/>
            <p:cNvSpPr/>
            <p:nvPr/>
          </p:nvSpPr>
          <p:spPr>
            <a:xfrm>
              <a:off x="259425" y="1569525"/>
              <a:ext cx="7038325" cy="2591875"/>
            </a:xfrm>
            <a:custGeom>
              <a:avLst/>
              <a:gdLst/>
              <a:ahLst/>
              <a:cxnLst/>
              <a:rect l="l" t="t" r="r" b="b"/>
              <a:pathLst>
                <a:path w="281533" h="103675" fill="none" extrusionOk="0">
                  <a:moveTo>
                    <a:pt x="281533" y="284"/>
                  </a:moveTo>
                  <a:lnTo>
                    <a:pt x="202438" y="0"/>
                  </a:lnTo>
                  <a:lnTo>
                    <a:pt x="75469" y="103675"/>
                  </a:lnTo>
                  <a:lnTo>
                    <a:pt x="1" y="103675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2872537" y="3568962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036225" y="1878750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3416837" y="3826785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3979904" y="1847821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641" name="Google Shape;641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grpSp>
        <p:nvGrpSpPr>
          <p:cNvPr id="642" name="Google Shape;642;p29"/>
          <p:cNvGrpSpPr/>
          <p:nvPr/>
        </p:nvGrpSpPr>
        <p:grpSpPr>
          <a:xfrm>
            <a:off x="4076560" y="3821241"/>
            <a:ext cx="354124" cy="419704"/>
            <a:chOff x="1598350" y="238125"/>
            <a:chExt cx="4404525" cy="5220200"/>
          </a:xfrm>
        </p:grpSpPr>
        <p:sp>
          <p:nvSpPr>
            <p:cNvPr id="643" name="Google Shape;643;p29"/>
            <p:cNvSpPr/>
            <p:nvPr/>
          </p:nvSpPr>
          <p:spPr>
            <a:xfrm>
              <a:off x="1598350" y="238125"/>
              <a:ext cx="4404525" cy="5220200"/>
            </a:xfrm>
            <a:custGeom>
              <a:avLst/>
              <a:gdLst/>
              <a:ahLst/>
              <a:cxnLst/>
              <a:rect l="l" t="t" r="r" b="b"/>
              <a:pathLst>
                <a:path w="176181" h="208808" extrusionOk="0">
                  <a:moveTo>
                    <a:pt x="88107" y="6524"/>
                  </a:moveTo>
                  <a:cubicBezTo>
                    <a:pt x="133090" y="6524"/>
                    <a:pt x="169657" y="43123"/>
                    <a:pt x="169657" y="88106"/>
                  </a:cubicBezTo>
                  <a:lnTo>
                    <a:pt x="169657" y="198100"/>
                  </a:lnTo>
                  <a:lnTo>
                    <a:pt x="153901" y="183585"/>
                  </a:lnTo>
                  <a:cubicBezTo>
                    <a:pt x="153282" y="183014"/>
                    <a:pt x="152491" y="182728"/>
                    <a:pt x="151700" y="182728"/>
                  </a:cubicBezTo>
                  <a:cubicBezTo>
                    <a:pt x="150909" y="182728"/>
                    <a:pt x="150118" y="183014"/>
                    <a:pt x="149498" y="183585"/>
                  </a:cubicBezTo>
                  <a:lnTo>
                    <a:pt x="130480" y="201101"/>
                  </a:lnTo>
                  <a:lnTo>
                    <a:pt x="111463" y="183585"/>
                  </a:lnTo>
                  <a:cubicBezTo>
                    <a:pt x="110848" y="183002"/>
                    <a:pt x="110063" y="182716"/>
                    <a:pt x="109278" y="182716"/>
                  </a:cubicBezTo>
                  <a:cubicBezTo>
                    <a:pt x="108481" y="182716"/>
                    <a:pt x="107683" y="183010"/>
                    <a:pt x="107059" y="183585"/>
                  </a:cubicBezTo>
                  <a:lnTo>
                    <a:pt x="88075" y="201101"/>
                  </a:lnTo>
                  <a:lnTo>
                    <a:pt x="69090" y="183585"/>
                  </a:lnTo>
                  <a:cubicBezTo>
                    <a:pt x="68454" y="182997"/>
                    <a:pt x="67655" y="182704"/>
                    <a:pt x="66859" y="182704"/>
                  </a:cubicBezTo>
                  <a:cubicBezTo>
                    <a:pt x="66064" y="182704"/>
                    <a:pt x="65273" y="182997"/>
                    <a:pt x="64654" y="183585"/>
                  </a:cubicBezTo>
                  <a:lnTo>
                    <a:pt x="45669" y="201101"/>
                  </a:lnTo>
                  <a:lnTo>
                    <a:pt x="26684" y="183585"/>
                  </a:lnTo>
                  <a:cubicBezTo>
                    <a:pt x="26064" y="182997"/>
                    <a:pt x="25265" y="182704"/>
                    <a:pt x="24466" y="182704"/>
                  </a:cubicBezTo>
                  <a:cubicBezTo>
                    <a:pt x="23667" y="182704"/>
                    <a:pt x="22867" y="182997"/>
                    <a:pt x="22248" y="183585"/>
                  </a:cubicBezTo>
                  <a:lnTo>
                    <a:pt x="6525" y="198100"/>
                  </a:lnTo>
                  <a:lnTo>
                    <a:pt x="6525" y="88106"/>
                  </a:lnTo>
                  <a:cubicBezTo>
                    <a:pt x="6525" y="43123"/>
                    <a:pt x="43124" y="6524"/>
                    <a:pt x="88107" y="6524"/>
                  </a:cubicBezTo>
                  <a:close/>
                  <a:moveTo>
                    <a:pt x="88107" y="0"/>
                  </a:moveTo>
                  <a:cubicBezTo>
                    <a:pt x="64556" y="0"/>
                    <a:pt x="42439" y="9166"/>
                    <a:pt x="25803" y="25802"/>
                  </a:cubicBezTo>
                  <a:cubicBezTo>
                    <a:pt x="9167" y="42438"/>
                    <a:pt x="1" y="64555"/>
                    <a:pt x="1" y="88106"/>
                  </a:cubicBezTo>
                  <a:lnTo>
                    <a:pt x="1" y="205538"/>
                  </a:lnTo>
                  <a:cubicBezTo>
                    <a:pt x="1" y="205570"/>
                    <a:pt x="1" y="205603"/>
                    <a:pt x="1" y="205636"/>
                  </a:cubicBezTo>
                  <a:cubicBezTo>
                    <a:pt x="1" y="205701"/>
                    <a:pt x="1" y="205766"/>
                    <a:pt x="34" y="205831"/>
                  </a:cubicBezTo>
                  <a:cubicBezTo>
                    <a:pt x="34" y="205864"/>
                    <a:pt x="34" y="205929"/>
                    <a:pt x="34" y="205962"/>
                  </a:cubicBezTo>
                  <a:cubicBezTo>
                    <a:pt x="34" y="206027"/>
                    <a:pt x="34" y="206060"/>
                    <a:pt x="66" y="206125"/>
                  </a:cubicBezTo>
                  <a:cubicBezTo>
                    <a:pt x="66" y="206190"/>
                    <a:pt x="66" y="206223"/>
                    <a:pt x="99" y="206288"/>
                  </a:cubicBezTo>
                  <a:cubicBezTo>
                    <a:pt x="99" y="206321"/>
                    <a:pt x="99" y="206386"/>
                    <a:pt x="131" y="206451"/>
                  </a:cubicBezTo>
                  <a:cubicBezTo>
                    <a:pt x="131" y="206484"/>
                    <a:pt x="164" y="206549"/>
                    <a:pt x="164" y="206582"/>
                  </a:cubicBezTo>
                  <a:cubicBezTo>
                    <a:pt x="197" y="206647"/>
                    <a:pt x="197" y="206679"/>
                    <a:pt x="229" y="206745"/>
                  </a:cubicBezTo>
                  <a:cubicBezTo>
                    <a:pt x="262" y="206777"/>
                    <a:pt x="262" y="206843"/>
                    <a:pt x="295" y="206875"/>
                  </a:cubicBezTo>
                  <a:cubicBezTo>
                    <a:pt x="327" y="206940"/>
                    <a:pt x="327" y="206973"/>
                    <a:pt x="360" y="207038"/>
                  </a:cubicBezTo>
                  <a:cubicBezTo>
                    <a:pt x="392" y="207071"/>
                    <a:pt x="425" y="207136"/>
                    <a:pt x="425" y="207169"/>
                  </a:cubicBezTo>
                  <a:cubicBezTo>
                    <a:pt x="458" y="207201"/>
                    <a:pt x="490" y="207267"/>
                    <a:pt x="523" y="207299"/>
                  </a:cubicBezTo>
                  <a:cubicBezTo>
                    <a:pt x="555" y="207364"/>
                    <a:pt x="588" y="207397"/>
                    <a:pt x="621" y="207430"/>
                  </a:cubicBezTo>
                  <a:cubicBezTo>
                    <a:pt x="653" y="207495"/>
                    <a:pt x="686" y="207528"/>
                    <a:pt x="686" y="207560"/>
                  </a:cubicBezTo>
                  <a:cubicBezTo>
                    <a:pt x="751" y="207625"/>
                    <a:pt x="784" y="207658"/>
                    <a:pt x="816" y="207691"/>
                  </a:cubicBezTo>
                  <a:cubicBezTo>
                    <a:pt x="849" y="207723"/>
                    <a:pt x="849" y="207756"/>
                    <a:pt x="882" y="207756"/>
                  </a:cubicBezTo>
                  <a:cubicBezTo>
                    <a:pt x="882" y="207789"/>
                    <a:pt x="914" y="207789"/>
                    <a:pt x="914" y="207821"/>
                  </a:cubicBezTo>
                  <a:cubicBezTo>
                    <a:pt x="947" y="207854"/>
                    <a:pt x="1012" y="207886"/>
                    <a:pt x="1045" y="207952"/>
                  </a:cubicBezTo>
                  <a:cubicBezTo>
                    <a:pt x="1077" y="207984"/>
                    <a:pt x="1110" y="208017"/>
                    <a:pt x="1143" y="208049"/>
                  </a:cubicBezTo>
                  <a:cubicBezTo>
                    <a:pt x="1208" y="208082"/>
                    <a:pt x="1240" y="208115"/>
                    <a:pt x="1306" y="208147"/>
                  </a:cubicBezTo>
                  <a:cubicBezTo>
                    <a:pt x="1338" y="208180"/>
                    <a:pt x="1371" y="208213"/>
                    <a:pt x="1436" y="208245"/>
                  </a:cubicBezTo>
                  <a:cubicBezTo>
                    <a:pt x="1469" y="208278"/>
                    <a:pt x="1534" y="208310"/>
                    <a:pt x="1567" y="208343"/>
                  </a:cubicBezTo>
                  <a:cubicBezTo>
                    <a:pt x="1599" y="208376"/>
                    <a:pt x="1665" y="208376"/>
                    <a:pt x="1697" y="208408"/>
                  </a:cubicBezTo>
                  <a:cubicBezTo>
                    <a:pt x="1762" y="208441"/>
                    <a:pt x="1828" y="208474"/>
                    <a:pt x="1893" y="208506"/>
                  </a:cubicBezTo>
                  <a:cubicBezTo>
                    <a:pt x="1926" y="208506"/>
                    <a:pt x="1958" y="208539"/>
                    <a:pt x="1991" y="208539"/>
                  </a:cubicBezTo>
                  <a:cubicBezTo>
                    <a:pt x="2284" y="208669"/>
                    <a:pt x="2611" y="208767"/>
                    <a:pt x="2937" y="208800"/>
                  </a:cubicBezTo>
                  <a:lnTo>
                    <a:pt x="3589" y="208800"/>
                  </a:lnTo>
                  <a:cubicBezTo>
                    <a:pt x="3622" y="208800"/>
                    <a:pt x="3654" y="208800"/>
                    <a:pt x="3687" y="208767"/>
                  </a:cubicBezTo>
                  <a:lnTo>
                    <a:pt x="3883" y="208767"/>
                  </a:lnTo>
                  <a:cubicBezTo>
                    <a:pt x="3948" y="208735"/>
                    <a:pt x="3981" y="208735"/>
                    <a:pt x="4013" y="208735"/>
                  </a:cubicBezTo>
                  <a:cubicBezTo>
                    <a:pt x="4078" y="208702"/>
                    <a:pt x="4144" y="208702"/>
                    <a:pt x="4209" y="208669"/>
                  </a:cubicBezTo>
                  <a:cubicBezTo>
                    <a:pt x="4242" y="208669"/>
                    <a:pt x="4274" y="208637"/>
                    <a:pt x="4339" y="208637"/>
                  </a:cubicBezTo>
                  <a:cubicBezTo>
                    <a:pt x="4372" y="208604"/>
                    <a:pt x="4437" y="208604"/>
                    <a:pt x="4502" y="208571"/>
                  </a:cubicBezTo>
                  <a:cubicBezTo>
                    <a:pt x="4535" y="208571"/>
                    <a:pt x="4568" y="208539"/>
                    <a:pt x="4633" y="208506"/>
                  </a:cubicBezTo>
                  <a:cubicBezTo>
                    <a:pt x="4666" y="208506"/>
                    <a:pt x="4731" y="208474"/>
                    <a:pt x="4763" y="208441"/>
                  </a:cubicBezTo>
                  <a:cubicBezTo>
                    <a:pt x="4796" y="208408"/>
                    <a:pt x="4861" y="208408"/>
                    <a:pt x="4894" y="208376"/>
                  </a:cubicBezTo>
                  <a:cubicBezTo>
                    <a:pt x="4959" y="208343"/>
                    <a:pt x="4992" y="208310"/>
                    <a:pt x="5024" y="208278"/>
                  </a:cubicBezTo>
                  <a:cubicBezTo>
                    <a:pt x="5090" y="208278"/>
                    <a:pt x="5122" y="208245"/>
                    <a:pt x="5155" y="208213"/>
                  </a:cubicBezTo>
                  <a:cubicBezTo>
                    <a:pt x="5220" y="208180"/>
                    <a:pt x="5253" y="208147"/>
                    <a:pt x="5285" y="208115"/>
                  </a:cubicBezTo>
                  <a:cubicBezTo>
                    <a:pt x="5318" y="208082"/>
                    <a:pt x="5383" y="208049"/>
                    <a:pt x="5416" y="208017"/>
                  </a:cubicBezTo>
                  <a:cubicBezTo>
                    <a:pt x="5448" y="207984"/>
                    <a:pt x="5448" y="207984"/>
                    <a:pt x="5481" y="207952"/>
                  </a:cubicBezTo>
                  <a:lnTo>
                    <a:pt x="24466" y="190402"/>
                  </a:lnTo>
                  <a:lnTo>
                    <a:pt x="43451" y="207952"/>
                  </a:lnTo>
                  <a:cubicBezTo>
                    <a:pt x="44070" y="208522"/>
                    <a:pt x="44861" y="208808"/>
                    <a:pt x="45657" y="208808"/>
                  </a:cubicBezTo>
                  <a:cubicBezTo>
                    <a:pt x="46452" y="208808"/>
                    <a:pt x="47251" y="208522"/>
                    <a:pt x="47887" y="207952"/>
                  </a:cubicBezTo>
                  <a:lnTo>
                    <a:pt x="66872" y="190402"/>
                  </a:lnTo>
                  <a:lnTo>
                    <a:pt x="85856" y="207952"/>
                  </a:lnTo>
                  <a:cubicBezTo>
                    <a:pt x="86476" y="208522"/>
                    <a:pt x="87267" y="208808"/>
                    <a:pt x="88062" y="208808"/>
                  </a:cubicBezTo>
                  <a:cubicBezTo>
                    <a:pt x="88857" y="208808"/>
                    <a:pt x="89657" y="208522"/>
                    <a:pt x="90293" y="207952"/>
                  </a:cubicBezTo>
                  <a:lnTo>
                    <a:pt x="109277" y="190402"/>
                  </a:lnTo>
                  <a:lnTo>
                    <a:pt x="128262" y="207952"/>
                  </a:lnTo>
                  <a:cubicBezTo>
                    <a:pt x="128882" y="208522"/>
                    <a:pt x="129673" y="208808"/>
                    <a:pt x="130468" y="208808"/>
                  </a:cubicBezTo>
                  <a:cubicBezTo>
                    <a:pt x="131263" y="208808"/>
                    <a:pt x="132062" y="208522"/>
                    <a:pt x="132699" y="207952"/>
                  </a:cubicBezTo>
                  <a:lnTo>
                    <a:pt x="151716" y="190402"/>
                  </a:lnTo>
                  <a:lnTo>
                    <a:pt x="170733" y="207952"/>
                  </a:lnTo>
                  <a:cubicBezTo>
                    <a:pt x="170733" y="207984"/>
                    <a:pt x="170766" y="207984"/>
                    <a:pt x="170799" y="208017"/>
                  </a:cubicBezTo>
                  <a:cubicBezTo>
                    <a:pt x="170831" y="208049"/>
                    <a:pt x="170864" y="208082"/>
                    <a:pt x="170929" y="208115"/>
                  </a:cubicBezTo>
                  <a:cubicBezTo>
                    <a:pt x="170962" y="208147"/>
                    <a:pt x="170994" y="208180"/>
                    <a:pt x="171027" y="208213"/>
                  </a:cubicBezTo>
                  <a:cubicBezTo>
                    <a:pt x="171092" y="208245"/>
                    <a:pt x="171125" y="208278"/>
                    <a:pt x="171190" y="208310"/>
                  </a:cubicBezTo>
                  <a:cubicBezTo>
                    <a:pt x="171223" y="208343"/>
                    <a:pt x="171255" y="208343"/>
                    <a:pt x="171320" y="208376"/>
                  </a:cubicBezTo>
                  <a:cubicBezTo>
                    <a:pt x="171353" y="208408"/>
                    <a:pt x="171418" y="208441"/>
                    <a:pt x="171451" y="208474"/>
                  </a:cubicBezTo>
                  <a:cubicBezTo>
                    <a:pt x="171516" y="208474"/>
                    <a:pt x="171549" y="208506"/>
                    <a:pt x="171614" y="208539"/>
                  </a:cubicBezTo>
                  <a:cubicBezTo>
                    <a:pt x="171647" y="208539"/>
                    <a:pt x="171679" y="208571"/>
                    <a:pt x="171745" y="208604"/>
                  </a:cubicBezTo>
                  <a:cubicBezTo>
                    <a:pt x="171810" y="208604"/>
                    <a:pt x="171842" y="208637"/>
                    <a:pt x="171908" y="208637"/>
                  </a:cubicBezTo>
                  <a:cubicBezTo>
                    <a:pt x="171940" y="208669"/>
                    <a:pt x="172005" y="208669"/>
                    <a:pt x="172038" y="208702"/>
                  </a:cubicBezTo>
                  <a:cubicBezTo>
                    <a:pt x="172103" y="208702"/>
                    <a:pt x="172136" y="208702"/>
                    <a:pt x="172201" y="208735"/>
                  </a:cubicBezTo>
                  <a:cubicBezTo>
                    <a:pt x="172266" y="208735"/>
                    <a:pt x="172299" y="208767"/>
                    <a:pt x="172364" y="208767"/>
                  </a:cubicBezTo>
                  <a:cubicBezTo>
                    <a:pt x="172397" y="208767"/>
                    <a:pt x="172462" y="208767"/>
                    <a:pt x="172527" y="208800"/>
                  </a:cubicBezTo>
                  <a:lnTo>
                    <a:pt x="173310" y="208800"/>
                  </a:lnTo>
                  <a:cubicBezTo>
                    <a:pt x="173376" y="208767"/>
                    <a:pt x="173408" y="208767"/>
                    <a:pt x="173473" y="208767"/>
                  </a:cubicBezTo>
                  <a:cubicBezTo>
                    <a:pt x="173539" y="208767"/>
                    <a:pt x="173571" y="208735"/>
                    <a:pt x="173636" y="208735"/>
                  </a:cubicBezTo>
                  <a:cubicBezTo>
                    <a:pt x="173702" y="208735"/>
                    <a:pt x="173734" y="208702"/>
                    <a:pt x="173767" y="208702"/>
                  </a:cubicBezTo>
                  <a:cubicBezTo>
                    <a:pt x="173832" y="208669"/>
                    <a:pt x="173897" y="208669"/>
                    <a:pt x="173963" y="208637"/>
                  </a:cubicBezTo>
                  <a:cubicBezTo>
                    <a:pt x="173995" y="208637"/>
                    <a:pt x="174028" y="208604"/>
                    <a:pt x="174093" y="208604"/>
                  </a:cubicBezTo>
                  <a:cubicBezTo>
                    <a:pt x="174126" y="208571"/>
                    <a:pt x="174191" y="208571"/>
                    <a:pt x="174256" y="208539"/>
                  </a:cubicBezTo>
                  <a:cubicBezTo>
                    <a:pt x="174289" y="208506"/>
                    <a:pt x="174321" y="208506"/>
                    <a:pt x="174387" y="208474"/>
                  </a:cubicBezTo>
                  <a:cubicBezTo>
                    <a:pt x="174419" y="208441"/>
                    <a:pt x="174485" y="208408"/>
                    <a:pt x="174517" y="208408"/>
                  </a:cubicBezTo>
                  <a:cubicBezTo>
                    <a:pt x="174582" y="208376"/>
                    <a:pt x="174615" y="208343"/>
                    <a:pt x="174648" y="208310"/>
                  </a:cubicBezTo>
                  <a:cubicBezTo>
                    <a:pt x="174713" y="208278"/>
                    <a:pt x="174746" y="208245"/>
                    <a:pt x="174778" y="208245"/>
                  </a:cubicBezTo>
                  <a:cubicBezTo>
                    <a:pt x="174843" y="208213"/>
                    <a:pt x="174876" y="208180"/>
                    <a:pt x="174909" y="208147"/>
                  </a:cubicBezTo>
                  <a:cubicBezTo>
                    <a:pt x="174974" y="208115"/>
                    <a:pt x="175007" y="208082"/>
                    <a:pt x="175039" y="208017"/>
                  </a:cubicBezTo>
                  <a:cubicBezTo>
                    <a:pt x="175072" y="207984"/>
                    <a:pt x="175137" y="207952"/>
                    <a:pt x="175170" y="207919"/>
                  </a:cubicBezTo>
                  <a:cubicBezTo>
                    <a:pt x="175202" y="207886"/>
                    <a:pt x="175235" y="207854"/>
                    <a:pt x="175267" y="207821"/>
                  </a:cubicBezTo>
                  <a:cubicBezTo>
                    <a:pt x="175300" y="207789"/>
                    <a:pt x="175300" y="207789"/>
                    <a:pt x="175333" y="207756"/>
                  </a:cubicBezTo>
                  <a:cubicBezTo>
                    <a:pt x="175333" y="207756"/>
                    <a:pt x="175365" y="207723"/>
                    <a:pt x="175398" y="207691"/>
                  </a:cubicBezTo>
                  <a:cubicBezTo>
                    <a:pt x="175431" y="207658"/>
                    <a:pt x="175463" y="207625"/>
                    <a:pt x="175496" y="207560"/>
                  </a:cubicBezTo>
                  <a:cubicBezTo>
                    <a:pt x="175528" y="207528"/>
                    <a:pt x="175561" y="207495"/>
                    <a:pt x="175594" y="207430"/>
                  </a:cubicBezTo>
                  <a:cubicBezTo>
                    <a:pt x="175626" y="207397"/>
                    <a:pt x="175659" y="207364"/>
                    <a:pt x="175692" y="207299"/>
                  </a:cubicBezTo>
                  <a:cubicBezTo>
                    <a:pt x="175692" y="207267"/>
                    <a:pt x="175724" y="207201"/>
                    <a:pt x="175757" y="207169"/>
                  </a:cubicBezTo>
                  <a:cubicBezTo>
                    <a:pt x="175789" y="207136"/>
                    <a:pt x="175822" y="207071"/>
                    <a:pt x="175822" y="207038"/>
                  </a:cubicBezTo>
                  <a:cubicBezTo>
                    <a:pt x="175855" y="206973"/>
                    <a:pt x="175887" y="206940"/>
                    <a:pt x="175920" y="206875"/>
                  </a:cubicBezTo>
                  <a:cubicBezTo>
                    <a:pt x="175920" y="206843"/>
                    <a:pt x="175952" y="206777"/>
                    <a:pt x="175952" y="206745"/>
                  </a:cubicBezTo>
                  <a:cubicBezTo>
                    <a:pt x="175985" y="206679"/>
                    <a:pt x="176018" y="206647"/>
                    <a:pt x="176018" y="206582"/>
                  </a:cubicBezTo>
                  <a:cubicBezTo>
                    <a:pt x="176050" y="206549"/>
                    <a:pt x="176050" y="206484"/>
                    <a:pt x="176083" y="206451"/>
                  </a:cubicBezTo>
                  <a:cubicBezTo>
                    <a:pt x="176083" y="206386"/>
                    <a:pt x="176083" y="206321"/>
                    <a:pt x="176116" y="206288"/>
                  </a:cubicBezTo>
                  <a:cubicBezTo>
                    <a:pt x="176116" y="206223"/>
                    <a:pt x="176116" y="206190"/>
                    <a:pt x="176148" y="206125"/>
                  </a:cubicBezTo>
                  <a:cubicBezTo>
                    <a:pt x="176148" y="206060"/>
                    <a:pt x="176148" y="206027"/>
                    <a:pt x="176148" y="205962"/>
                  </a:cubicBezTo>
                  <a:cubicBezTo>
                    <a:pt x="176181" y="205929"/>
                    <a:pt x="176181" y="205864"/>
                    <a:pt x="176181" y="205799"/>
                  </a:cubicBezTo>
                  <a:cubicBezTo>
                    <a:pt x="176181" y="205766"/>
                    <a:pt x="176181" y="205701"/>
                    <a:pt x="176181" y="205636"/>
                  </a:cubicBezTo>
                  <a:cubicBezTo>
                    <a:pt x="176181" y="205603"/>
                    <a:pt x="176181" y="205570"/>
                    <a:pt x="176181" y="205538"/>
                  </a:cubicBezTo>
                  <a:lnTo>
                    <a:pt x="176181" y="88106"/>
                  </a:lnTo>
                  <a:cubicBezTo>
                    <a:pt x="176181" y="64555"/>
                    <a:pt x="167015" y="42438"/>
                    <a:pt x="150379" y="25802"/>
                  </a:cubicBezTo>
                  <a:cubicBezTo>
                    <a:pt x="133742" y="9166"/>
                    <a:pt x="111626" y="0"/>
                    <a:pt x="8810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2413850" y="2033025"/>
              <a:ext cx="979450" cy="978625"/>
            </a:xfrm>
            <a:custGeom>
              <a:avLst/>
              <a:gdLst/>
              <a:ahLst/>
              <a:cxnLst/>
              <a:rect l="l" t="t" r="r" b="b"/>
              <a:pathLst>
                <a:path w="39178" h="39145" extrusionOk="0">
                  <a:moveTo>
                    <a:pt x="19605" y="0"/>
                  </a:moveTo>
                  <a:cubicBezTo>
                    <a:pt x="8808" y="0"/>
                    <a:pt x="1" y="8775"/>
                    <a:pt x="1" y="19572"/>
                  </a:cubicBezTo>
                  <a:cubicBezTo>
                    <a:pt x="1" y="30369"/>
                    <a:pt x="8808" y="39144"/>
                    <a:pt x="19605" y="39144"/>
                  </a:cubicBezTo>
                  <a:cubicBezTo>
                    <a:pt x="30370" y="39144"/>
                    <a:pt x="39177" y="30369"/>
                    <a:pt x="39177" y="19572"/>
                  </a:cubicBezTo>
                  <a:cubicBezTo>
                    <a:pt x="39177" y="16832"/>
                    <a:pt x="38623" y="14190"/>
                    <a:pt x="37514" y="11711"/>
                  </a:cubicBezTo>
                  <a:cubicBezTo>
                    <a:pt x="36985" y="10486"/>
                    <a:pt x="35802" y="9756"/>
                    <a:pt x="34564" y="9756"/>
                  </a:cubicBezTo>
                  <a:cubicBezTo>
                    <a:pt x="34121" y="9756"/>
                    <a:pt x="33670" y="9849"/>
                    <a:pt x="33240" y="10047"/>
                  </a:cubicBezTo>
                  <a:cubicBezTo>
                    <a:pt x="31577" y="10765"/>
                    <a:pt x="30827" y="12689"/>
                    <a:pt x="31544" y="14320"/>
                  </a:cubicBezTo>
                  <a:cubicBezTo>
                    <a:pt x="32262" y="15984"/>
                    <a:pt x="32653" y="17746"/>
                    <a:pt x="32653" y="19572"/>
                  </a:cubicBezTo>
                  <a:cubicBezTo>
                    <a:pt x="32653" y="26749"/>
                    <a:pt x="26782" y="32620"/>
                    <a:pt x="19573" y="32620"/>
                  </a:cubicBezTo>
                  <a:cubicBezTo>
                    <a:pt x="12396" y="32620"/>
                    <a:pt x="6525" y="26749"/>
                    <a:pt x="6525" y="19572"/>
                  </a:cubicBezTo>
                  <a:cubicBezTo>
                    <a:pt x="6525" y="12363"/>
                    <a:pt x="12396" y="6524"/>
                    <a:pt x="19573" y="6524"/>
                  </a:cubicBezTo>
                  <a:cubicBezTo>
                    <a:pt x="21399" y="6524"/>
                    <a:pt x="23161" y="6883"/>
                    <a:pt x="24792" y="7601"/>
                  </a:cubicBezTo>
                  <a:cubicBezTo>
                    <a:pt x="25219" y="7785"/>
                    <a:pt x="25664" y="7873"/>
                    <a:pt x="26101" y="7873"/>
                  </a:cubicBezTo>
                  <a:cubicBezTo>
                    <a:pt x="27365" y="7873"/>
                    <a:pt x="28564" y="7141"/>
                    <a:pt x="29098" y="5905"/>
                  </a:cubicBezTo>
                  <a:cubicBezTo>
                    <a:pt x="29815" y="4241"/>
                    <a:pt x="29065" y="2349"/>
                    <a:pt x="27401" y="1599"/>
                  </a:cubicBezTo>
                  <a:cubicBezTo>
                    <a:pt x="24955" y="522"/>
                    <a:pt x="22313" y="0"/>
                    <a:pt x="1960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4208775" y="2033025"/>
              <a:ext cx="978600" cy="978625"/>
            </a:xfrm>
            <a:custGeom>
              <a:avLst/>
              <a:gdLst/>
              <a:ahLst/>
              <a:cxnLst/>
              <a:rect l="l" t="t" r="r" b="b"/>
              <a:pathLst>
                <a:path w="39144" h="39145" extrusionOk="0">
                  <a:moveTo>
                    <a:pt x="19572" y="0"/>
                  </a:moveTo>
                  <a:cubicBezTo>
                    <a:pt x="8775" y="0"/>
                    <a:pt x="0" y="8775"/>
                    <a:pt x="0" y="19572"/>
                  </a:cubicBezTo>
                  <a:cubicBezTo>
                    <a:pt x="0" y="30369"/>
                    <a:pt x="8775" y="39144"/>
                    <a:pt x="19572" y="39144"/>
                  </a:cubicBezTo>
                  <a:cubicBezTo>
                    <a:pt x="30369" y="39144"/>
                    <a:pt x="39144" y="30369"/>
                    <a:pt x="39144" y="19572"/>
                  </a:cubicBezTo>
                  <a:cubicBezTo>
                    <a:pt x="39144" y="16832"/>
                    <a:pt x="38589" y="14190"/>
                    <a:pt x="37513" y="11711"/>
                  </a:cubicBezTo>
                  <a:cubicBezTo>
                    <a:pt x="36984" y="10486"/>
                    <a:pt x="35802" y="9756"/>
                    <a:pt x="34550" y="9756"/>
                  </a:cubicBezTo>
                  <a:cubicBezTo>
                    <a:pt x="34102" y="9756"/>
                    <a:pt x="33646" y="9849"/>
                    <a:pt x="33207" y="10047"/>
                  </a:cubicBezTo>
                  <a:cubicBezTo>
                    <a:pt x="31576" y="10765"/>
                    <a:pt x="30826" y="12689"/>
                    <a:pt x="31544" y="14320"/>
                  </a:cubicBezTo>
                  <a:cubicBezTo>
                    <a:pt x="32261" y="15984"/>
                    <a:pt x="32620" y="17746"/>
                    <a:pt x="32620" y="19572"/>
                  </a:cubicBezTo>
                  <a:cubicBezTo>
                    <a:pt x="32620" y="26749"/>
                    <a:pt x="26781" y="32620"/>
                    <a:pt x="19572" y="32620"/>
                  </a:cubicBezTo>
                  <a:cubicBezTo>
                    <a:pt x="12363" y="32620"/>
                    <a:pt x="6524" y="26749"/>
                    <a:pt x="6524" y="19572"/>
                  </a:cubicBezTo>
                  <a:cubicBezTo>
                    <a:pt x="6524" y="12363"/>
                    <a:pt x="12363" y="6524"/>
                    <a:pt x="19572" y="6524"/>
                  </a:cubicBezTo>
                  <a:cubicBezTo>
                    <a:pt x="21399" y="6524"/>
                    <a:pt x="23128" y="6883"/>
                    <a:pt x="24791" y="7601"/>
                  </a:cubicBezTo>
                  <a:cubicBezTo>
                    <a:pt x="25219" y="7785"/>
                    <a:pt x="25661" y="7873"/>
                    <a:pt x="26095" y="7873"/>
                  </a:cubicBezTo>
                  <a:cubicBezTo>
                    <a:pt x="27352" y="7873"/>
                    <a:pt x="28540" y="7141"/>
                    <a:pt x="29097" y="5905"/>
                  </a:cubicBezTo>
                  <a:cubicBezTo>
                    <a:pt x="29815" y="4241"/>
                    <a:pt x="29064" y="2349"/>
                    <a:pt x="27401" y="1599"/>
                  </a:cubicBezTo>
                  <a:cubicBezTo>
                    <a:pt x="24922" y="522"/>
                    <a:pt x="22279" y="0"/>
                    <a:pt x="19572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29"/>
          <p:cNvGrpSpPr/>
          <p:nvPr/>
        </p:nvGrpSpPr>
        <p:grpSpPr>
          <a:xfrm>
            <a:off x="4076560" y="1149317"/>
            <a:ext cx="439979" cy="439979"/>
            <a:chOff x="1190625" y="238125"/>
            <a:chExt cx="5219200" cy="5219200"/>
          </a:xfrm>
        </p:grpSpPr>
        <p:sp>
          <p:nvSpPr>
            <p:cNvPr id="647" name="Google Shape;647;p29"/>
            <p:cNvSpPr/>
            <p:nvPr/>
          </p:nvSpPr>
          <p:spPr>
            <a:xfrm>
              <a:off x="1190625" y="238125"/>
              <a:ext cx="4486050" cy="5219200"/>
            </a:xfrm>
            <a:custGeom>
              <a:avLst/>
              <a:gdLst/>
              <a:ahLst/>
              <a:cxnLst/>
              <a:rect l="l" t="t" r="r" b="b"/>
              <a:pathLst>
                <a:path w="179442" h="208768" extrusionOk="0">
                  <a:moveTo>
                    <a:pt x="104384" y="6524"/>
                  </a:moveTo>
                  <a:cubicBezTo>
                    <a:pt x="129436" y="6524"/>
                    <a:pt x="153020" y="15886"/>
                    <a:pt x="171222" y="32913"/>
                  </a:cubicBezTo>
                  <a:lnTo>
                    <a:pt x="102068" y="102068"/>
                  </a:lnTo>
                  <a:cubicBezTo>
                    <a:pt x="100795" y="103340"/>
                    <a:pt x="100795" y="105395"/>
                    <a:pt x="102068" y="106700"/>
                  </a:cubicBezTo>
                  <a:lnTo>
                    <a:pt x="171222" y="175854"/>
                  </a:lnTo>
                  <a:cubicBezTo>
                    <a:pt x="153020" y="192881"/>
                    <a:pt x="129436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075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170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170" y="178170"/>
                  </a:cubicBezTo>
                  <a:cubicBezTo>
                    <a:pt x="179442" y="176898"/>
                    <a:pt x="179442" y="174842"/>
                    <a:pt x="178170" y="173570"/>
                  </a:cubicBezTo>
                  <a:lnTo>
                    <a:pt x="108983" y="104384"/>
                  </a:lnTo>
                  <a:lnTo>
                    <a:pt x="178170" y="35197"/>
                  </a:lnTo>
                  <a:cubicBezTo>
                    <a:pt x="178789" y="34577"/>
                    <a:pt x="179148" y="33729"/>
                    <a:pt x="179148" y="32881"/>
                  </a:cubicBezTo>
                  <a:cubicBezTo>
                    <a:pt x="179148" y="32000"/>
                    <a:pt x="178789" y="31185"/>
                    <a:pt x="178170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3637100" y="1053600"/>
              <a:ext cx="570875" cy="570875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11418" y="1"/>
                  </a:moveTo>
                  <a:cubicBezTo>
                    <a:pt x="5122" y="1"/>
                    <a:pt x="1" y="5122"/>
                    <a:pt x="1" y="11418"/>
                  </a:cubicBezTo>
                  <a:cubicBezTo>
                    <a:pt x="1" y="17713"/>
                    <a:pt x="5122" y="22835"/>
                    <a:pt x="11418" y="22835"/>
                  </a:cubicBezTo>
                  <a:cubicBezTo>
                    <a:pt x="17713" y="22835"/>
                    <a:pt x="22835" y="17713"/>
                    <a:pt x="22835" y="11418"/>
                  </a:cubicBezTo>
                  <a:cubicBezTo>
                    <a:pt x="22835" y="9624"/>
                    <a:pt x="21367" y="8156"/>
                    <a:pt x="19573" y="8156"/>
                  </a:cubicBezTo>
                  <a:cubicBezTo>
                    <a:pt x="17778" y="8156"/>
                    <a:pt x="16311" y="9624"/>
                    <a:pt x="16311" y="11418"/>
                  </a:cubicBezTo>
                  <a:cubicBezTo>
                    <a:pt x="16311" y="14125"/>
                    <a:pt x="14125" y="16311"/>
                    <a:pt x="11418" y="16311"/>
                  </a:cubicBezTo>
                  <a:cubicBezTo>
                    <a:pt x="8710" y="16311"/>
                    <a:pt x="6525" y="14125"/>
                    <a:pt x="6525" y="11418"/>
                  </a:cubicBezTo>
                  <a:cubicBezTo>
                    <a:pt x="6525" y="8710"/>
                    <a:pt x="8710" y="6525"/>
                    <a:pt x="11418" y="6525"/>
                  </a:cubicBezTo>
                  <a:cubicBezTo>
                    <a:pt x="13212" y="6525"/>
                    <a:pt x="14680" y="5057"/>
                    <a:pt x="14680" y="3263"/>
                  </a:cubicBezTo>
                  <a:cubicBezTo>
                    <a:pt x="14680" y="1469"/>
                    <a:pt x="13212" y="1"/>
                    <a:pt x="1141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445260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2" y="1"/>
                    <a:pt x="0" y="4372"/>
                    <a:pt x="0" y="9787"/>
                  </a:cubicBezTo>
                  <a:cubicBezTo>
                    <a:pt x="0" y="15169"/>
                    <a:pt x="4372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516" y="6525"/>
                    <a:pt x="13048" y="7992"/>
                    <a:pt x="13048" y="9787"/>
                  </a:cubicBezTo>
                  <a:cubicBezTo>
                    <a:pt x="13048" y="11581"/>
                    <a:pt x="11581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1" y="6525"/>
                    <a:pt x="13048" y="5057"/>
                    <a:pt x="13048" y="3263"/>
                  </a:cubicBezTo>
                  <a:cubicBezTo>
                    <a:pt x="13048" y="1469"/>
                    <a:pt x="11581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518655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4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592050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8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3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" grpId="0" build="p"/>
      <p:bldP spid="63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PRODUCT </a:t>
            </a:r>
            <a:r>
              <a:rPr lang="en-US" dirty="0">
                <a:solidFill>
                  <a:srgbClr val="F3F3F3"/>
                </a:solidFill>
              </a:rPr>
              <a:t>OUTLOOK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93" name="Google Shape;793;p34"/>
          <p:cNvSpPr txBox="1">
            <a:spLocks noGrp="1"/>
          </p:cNvSpPr>
          <p:nvPr>
            <p:ph type="ctrTitle"/>
          </p:nvPr>
        </p:nvSpPr>
        <p:spPr>
          <a:xfrm flipH="1">
            <a:off x="5588116" y="1255247"/>
            <a:ext cx="3166198" cy="11450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F3F3F3"/>
                </a:solidFill>
              </a:rPr>
              <a:t>Hính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ảnh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của</a:t>
            </a:r>
            <a:r>
              <a:rPr lang="en-US" sz="1400" dirty="0">
                <a:solidFill>
                  <a:srgbClr val="F3F3F3"/>
                </a:solidFill>
              </a:rPr>
              <a:t> </a:t>
            </a:r>
            <a:r>
              <a:rPr lang="en-US" sz="1400" dirty="0" err="1">
                <a:solidFill>
                  <a:srgbClr val="F3F3F3"/>
                </a:solidFill>
              </a:rPr>
              <a:t>trang</a:t>
            </a:r>
            <a:r>
              <a:rPr lang="en-US" sz="1400" dirty="0">
                <a:solidFill>
                  <a:srgbClr val="F3F3F3"/>
                </a:solidFill>
              </a:rPr>
              <a:t> Home.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794" name="Google Shape;7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407" y="88900"/>
            <a:ext cx="7588107" cy="52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47312E-36EE-4ABF-A2DD-459B98A57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93" y="966347"/>
            <a:ext cx="5022823" cy="3882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4"/>
          <p:cNvSpPr txBox="1">
            <a:spLocks noGrp="1"/>
          </p:cNvSpPr>
          <p:nvPr>
            <p:ph type="ctrTitle"/>
          </p:nvPr>
        </p:nvSpPr>
        <p:spPr>
          <a:xfrm flipH="1">
            <a:off x="388069" y="3094420"/>
            <a:ext cx="1939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3F3F3"/>
                </a:solidFill>
              </a:rPr>
              <a:t>Trang Sign Up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794" name="Google Shape;7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1095" y="635000"/>
            <a:ext cx="7962900" cy="34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92;p34">
            <a:extLst>
              <a:ext uri="{FF2B5EF4-FFF2-40B4-BE49-F238E27FC236}">
                <a16:creationId xmlns:a16="http://schemas.microsoft.com/office/drawing/2014/main" id="{065869F7-9897-408E-9811-73BCAF6F69A8}"/>
              </a:ext>
            </a:extLst>
          </p:cNvPr>
          <p:cNvSpPr txBox="1">
            <a:spLocks/>
          </p:cNvSpPr>
          <p:nvPr/>
        </p:nvSpPr>
        <p:spPr>
          <a:xfrm flipH="1">
            <a:off x="2988900" y="-704053"/>
            <a:ext cx="31662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PRODUCT OUTLOOK</a:t>
            </a:r>
          </a:p>
          <a:p>
            <a:endParaRPr lang="en-US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E499E-2492-487B-AB67-E1EA966A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299" y="1217312"/>
            <a:ext cx="5288281" cy="25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927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431</Words>
  <Application>Microsoft Office PowerPoint</Application>
  <PresentationFormat>On-screen Show (16:9)</PresentationFormat>
  <Paragraphs>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Teko</vt:lpstr>
      <vt:lpstr>Source Code Pro</vt:lpstr>
      <vt:lpstr>Source Code Pro Light</vt:lpstr>
      <vt:lpstr>Courier New</vt:lpstr>
      <vt:lpstr>Teko Light</vt:lpstr>
      <vt:lpstr>Teko Medium</vt:lpstr>
      <vt:lpstr>Bahnschrift Light Condensed</vt:lpstr>
      <vt:lpstr>Pitch Deck Template</vt:lpstr>
      <vt:lpstr>Welcome to PTA Gaming!</vt:lpstr>
      <vt:lpstr>TABLE OF CONTENTS</vt:lpstr>
      <vt:lpstr>INTRODUCTION</vt:lpstr>
      <vt:lpstr>Ý tưởng tạo web</vt:lpstr>
      <vt:lpstr>OUR TEAM</vt:lpstr>
      <vt:lpstr>NHỮNG TRANG WEB CHÍNH</vt:lpstr>
      <vt:lpstr>ƯU ĐIỂM</vt:lpstr>
      <vt:lpstr>PRODUCT OUTLOOK </vt:lpstr>
      <vt:lpstr>Trang Sign Up</vt:lpstr>
      <vt:lpstr>PRODUCT OUTLOOK </vt:lpstr>
      <vt:lpstr>PRODUCT OUTLOOK </vt:lpstr>
      <vt:lpstr>Cập nhật, sửa đổi</vt:lpstr>
      <vt:lpstr>Demo web</vt:lpstr>
      <vt:lpstr>Q &amp; A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PTA Gaming!</dc:title>
  <cp:lastModifiedBy>Administrator</cp:lastModifiedBy>
  <cp:revision>19</cp:revision>
  <dcterms:modified xsi:type="dcterms:W3CDTF">2021-08-27T08:20:47Z</dcterms:modified>
</cp:coreProperties>
</file>